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tags/tag12.xml" ContentType="application/vnd.openxmlformats-officedocument.presentationml.tags+xml"/>
  <Override PartName="/ppt/theme/theme7.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4.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6.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1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1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1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13.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14.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15.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16.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17.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18.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19.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20.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21.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22.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23.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24.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0" r:id="rId3"/>
    <p:sldMasterId id="2147483679" r:id="rId4"/>
    <p:sldMasterId id="2147483688" r:id="rId5"/>
    <p:sldMasterId id="2147483697" r:id="rId6"/>
  </p:sldMasterIdLst>
  <p:notesMasterIdLst>
    <p:notesMasterId r:id="rId44"/>
  </p:notesMasterIdLst>
  <p:sldIdLst>
    <p:sldId id="256" r:id="rId7"/>
    <p:sldId id="257" r:id="rId8"/>
    <p:sldId id="258" r:id="rId9"/>
    <p:sldId id="531" r:id="rId10"/>
    <p:sldId id="532" r:id="rId11"/>
    <p:sldId id="534" r:id="rId12"/>
    <p:sldId id="533" r:id="rId13"/>
    <p:sldId id="535" r:id="rId14"/>
    <p:sldId id="536" r:id="rId15"/>
    <p:sldId id="539" r:id="rId16"/>
    <p:sldId id="540" r:id="rId17"/>
    <p:sldId id="541" r:id="rId18"/>
    <p:sldId id="542" r:id="rId19"/>
    <p:sldId id="544" r:id="rId20"/>
    <p:sldId id="551" r:id="rId21"/>
    <p:sldId id="546" r:id="rId22"/>
    <p:sldId id="485" r:id="rId23"/>
    <p:sldId id="486" r:id="rId24"/>
    <p:sldId id="487" r:id="rId25"/>
    <p:sldId id="488" r:id="rId26"/>
    <p:sldId id="490" r:id="rId27"/>
    <p:sldId id="493" r:id="rId28"/>
    <p:sldId id="494" r:id="rId29"/>
    <p:sldId id="496" r:id="rId30"/>
    <p:sldId id="497" r:id="rId31"/>
    <p:sldId id="498" r:id="rId32"/>
    <p:sldId id="500" r:id="rId33"/>
    <p:sldId id="499" r:id="rId34"/>
    <p:sldId id="501" r:id="rId35"/>
    <p:sldId id="502" r:id="rId36"/>
    <p:sldId id="503" r:id="rId37"/>
    <p:sldId id="476" r:id="rId38"/>
    <p:sldId id="477" r:id="rId39"/>
    <p:sldId id="549" r:id="rId40"/>
    <p:sldId id="553" r:id="rId41"/>
    <p:sldId id="530" r:id="rId42"/>
    <p:sldId id="550" r:id="rId43"/>
  </p:sldIdLst>
  <p:sldSz cx="12192000" cy="6858000"/>
  <p:notesSz cx="6858000" cy="9144000"/>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0A5D55-ED04-41A6-8F2E-B69EB9F4FF13}" v="3569" dt="2020-10-17T19:39:30.3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792" autoAdjust="0"/>
  </p:normalViewPr>
  <p:slideViewPr>
    <p:cSldViewPr snapToGrid="0">
      <p:cViewPr varScale="1">
        <p:scale>
          <a:sx n="62" d="100"/>
          <a:sy n="62" d="100"/>
        </p:scale>
        <p:origin x="828" y="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heme" Target="theme/theme1.xml"/><Relationship Id="rId8" Type="http://schemas.openxmlformats.org/officeDocument/2006/relationships/slide" Target="slides/slide2.xml"/><Relationship Id="rId5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habra, Aniket" userId="598e0514-bef3-4e71-b6aa-f2edd6441cff" providerId="ADAL" clId="{3A0A5D55-ED04-41A6-8F2E-B69EB9F4FF13}"/>
    <pc:docChg chg="undo redo custSel addSld delSld modSld sldOrd">
      <pc:chgData name="Chhabra, Aniket" userId="598e0514-bef3-4e71-b6aa-f2edd6441cff" providerId="ADAL" clId="{3A0A5D55-ED04-41A6-8F2E-B69EB9F4FF13}" dt="2020-10-17T19:45:47.426" v="8476" actId="14100"/>
      <pc:docMkLst>
        <pc:docMk/>
      </pc:docMkLst>
      <pc:sldChg chg="addSp modSp mod">
        <pc:chgData name="Chhabra, Aniket" userId="598e0514-bef3-4e71-b6aa-f2edd6441cff" providerId="ADAL" clId="{3A0A5D55-ED04-41A6-8F2E-B69EB9F4FF13}" dt="2020-10-12T11:20:09.530" v="1109" actId="14100"/>
        <pc:sldMkLst>
          <pc:docMk/>
          <pc:sldMk cId="508082456" sldId="256"/>
        </pc:sldMkLst>
        <pc:spChg chg="mod ord">
          <ac:chgData name="Chhabra, Aniket" userId="598e0514-bef3-4e71-b6aa-f2edd6441cff" providerId="ADAL" clId="{3A0A5D55-ED04-41A6-8F2E-B69EB9F4FF13}" dt="2020-10-12T11:20:01.698" v="1081" actId="113"/>
          <ac:spMkLst>
            <pc:docMk/>
            <pc:sldMk cId="508082456" sldId="256"/>
            <ac:spMk id="2" creationId="{E814EA09-9823-40BC-A03A-FB975505B3C6}"/>
          </ac:spMkLst>
        </pc:spChg>
        <pc:spChg chg="mod ord">
          <ac:chgData name="Chhabra, Aniket" userId="598e0514-bef3-4e71-b6aa-f2edd6441cff" providerId="ADAL" clId="{3A0A5D55-ED04-41A6-8F2E-B69EB9F4FF13}" dt="2020-10-12T11:20:09.530" v="1109" actId="14100"/>
          <ac:spMkLst>
            <pc:docMk/>
            <pc:sldMk cId="508082456" sldId="256"/>
            <ac:spMk id="3" creationId="{29B126B3-19B3-4B7B-90A6-BAA1B0F1C58F}"/>
          </ac:spMkLst>
        </pc:spChg>
        <pc:spChg chg="add mod ord modVis">
          <ac:chgData name="Chhabra, Aniket" userId="598e0514-bef3-4e71-b6aa-f2edd6441cff" providerId="ADAL" clId="{3A0A5D55-ED04-41A6-8F2E-B69EB9F4FF13}" dt="2020-10-12T11:20:02.222" v="1092" actId="6549"/>
          <ac:spMkLst>
            <pc:docMk/>
            <pc:sldMk cId="508082456" sldId="256"/>
            <ac:spMk id="4" creationId="{65046B1F-D452-4B4A-B036-D1A692C1698A}"/>
          </ac:spMkLst>
        </pc:spChg>
        <pc:graphicFrameChg chg="add mod ord modVis">
          <ac:chgData name="Chhabra, Aniket" userId="598e0514-bef3-4e71-b6aa-f2edd6441cff" providerId="ADAL" clId="{3A0A5D55-ED04-41A6-8F2E-B69EB9F4FF13}" dt="2020-10-12T11:20:02.228" v="1094"/>
          <ac:graphicFrameMkLst>
            <pc:docMk/>
            <pc:sldMk cId="508082456" sldId="256"/>
            <ac:graphicFrameMk id="5" creationId="{F39B1161-04C3-42F9-8DF7-AC696C6E1300}"/>
          </ac:graphicFrameMkLst>
        </pc:graphicFrameChg>
      </pc:sldChg>
      <pc:sldChg chg="addSp delSp modSp mod">
        <pc:chgData name="Chhabra, Aniket" userId="598e0514-bef3-4e71-b6aa-f2edd6441cff" providerId="ADAL" clId="{3A0A5D55-ED04-41A6-8F2E-B69EB9F4FF13}" dt="2020-10-12T11:07:27.496" v="624" actId="1076"/>
        <pc:sldMkLst>
          <pc:docMk/>
          <pc:sldMk cId="1334667204" sldId="257"/>
        </pc:sldMkLst>
        <pc:spChg chg="mod">
          <ac:chgData name="Chhabra, Aniket" userId="598e0514-bef3-4e71-b6aa-f2edd6441cff" providerId="ADAL" clId="{3A0A5D55-ED04-41A6-8F2E-B69EB9F4FF13}" dt="2020-10-12T11:05:00.388" v="467" actId="404"/>
          <ac:spMkLst>
            <pc:docMk/>
            <pc:sldMk cId="1334667204" sldId="257"/>
            <ac:spMk id="3" creationId="{643B6540-D072-4BE4-9C5D-272364F02409}"/>
          </ac:spMkLst>
        </pc:spChg>
        <pc:spChg chg="add del">
          <ac:chgData name="Chhabra, Aniket" userId="598e0514-bef3-4e71-b6aa-f2edd6441cff" providerId="ADAL" clId="{3A0A5D55-ED04-41A6-8F2E-B69EB9F4FF13}" dt="2020-10-12T10:49:56.352" v="7"/>
          <ac:spMkLst>
            <pc:docMk/>
            <pc:sldMk cId="1334667204" sldId="257"/>
            <ac:spMk id="9" creationId="{8E65A622-EF2A-4109-A4A9-83A0A176E8C4}"/>
          </ac:spMkLst>
        </pc:spChg>
        <pc:spChg chg="add del">
          <ac:chgData name="Chhabra, Aniket" userId="598e0514-bef3-4e71-b6aa-f2edd6441cff" providerId="ADAL" clId="{3A0A5D55-ED04-41A6-8F2E-B69EB9F4FF13}" dt="2020-10-12T10:49:59.741" v="10" actId="478"/>
          <ac:spMkLst>
            <pc:docMk/>
            <pc:sldMk cId="1334667204" sldId="257"/>
            <ac:spMk id="11" creationId="{8D14A3CF-6A93-4D1F-922F-A136FEBFBF06}"/>
          </ac:spMkLst>
        </pc:spChg>
        <pc:spChg chg="add del mod">
          <ac:chgData name="Chhabra, Aniket" userId="598e0514-bef3-4e71-b6aa-f2edd6441cff" providerId="ADAL" clId="{3A0A5D55-ED04-41A6-8F2E-B69EB9F4FF13}" dt="2020-10-12T11:02:29.136" v="335" actId="478"/>
          <ac:spMkLst>
            <pc:docMk/>
            <pc:sldMk cId="1334667204" sldId="257"/>
            <ac:spMk id="12" creationId="{2675738A-3DD4-47F3-A1FC-E8F0EC513264}"/>
          </ac:spMkLst>
        </pc:spChg>
        <pc:spChg chg="add del mod">
          <ac:chgData name="Chhabra, Aniket" userId="598e0514-bef3-4e71-b6aa-f2edd6441cff" providerId="ADAL" clId="{3A0A5D55-ED04-41A6-8F2E-B69EB9F4FF13}" dt="2020-10-12T11:02:30.553" v="336" actId="478"/>
          <ac:spMkLst>
            <pc:docMk/>
            <pc:sldMk cId="1334667204" sldId="257"/>
            <ac:spMk id="13" creationId="{A27F374C-C321-44B6-972E-D794C9214919}"/>
          </ac:spMkLst>
        </pc:spChg>
        <pc:spChg chg="add del mod">
          <ac:chgData name="Chhabra, Aniket" userId="598e0514-bef3-4e71-b6aa-f2edd6441cff" providerId="ADAL" clId="{3A0A5D55-ED04-41A6-8F2E-B69EB9F4FF13}" dt="2020-10-12T11:02:31.989" v="337" actId="478"/>
          <ac:spMkLst>
            <pc:docMk/>
            <pc:sldMk cId="1334667204" sldId="257"/>
            <ac:spMk id="14" creationId="{B8DF0D66-CCCD-4964-9188-F0EEFFAC9466}"/>
          </ac:spMkLst>
        </pc:spChg>
        <pc:spChg chg="add mod">
          <ac:chgData name="Chhabra, Aniket" userId="598e0514-bef3-4e71-b6aa-f2edd6441cff" providerId="ADAL" clId="{3A0A5D55-ED04-41A6-8F2E-B69EB9F4FF13}" dt="2020-10-12T11:06:41.157" v="488" actId="14100"/>
          <ac:spMkLst>
            <pc:docMk/>
            <pc:sldMk cId="1334667204" sldId="257"/>
            <ac:spMk id="15" creationId="{3AFA8401-552E-4553-BC40-E3ADD2CAF096}"/>
          </ac:spMkLst>
        </pc:spChg>
        <pc:spChg chg="add del mod">
          <ac:chgData name="Chhabra, Aniket" userId="598e0514-bef3-4e71-b6aa-f2edd6441cff" providerId="ADAL" clId="{3A0A5D55-ED04-41A6-8F2E-B69EB9F4FF13}" dt="2020-10-12T10:58:55.350" v="291"/>
          <ac:spMkLst>
            <pc:docMk/>
            <pc:sldMk cId="1334667204" sldId="257"/>
            <ac:spMk id="20" creationId="{3E448475-4C6C-4C66-82ED-EDBD3037BC20}"/>
          </ac:spMkLst>
        </pc:spChg>
        <pc:spChg chg="add del mod">
          <ac:chgData name="Chhabra, Aniket" userId="598e0514-bef3-4e71-b6aa-f2edd6441cff" providerId="ADAL" clId="{3A0A5D55-ED04-41A6-8F2E-B69EB9F4FF13}" dt="2020-10-12T11:04:05.997" v="444" actId="21"/>
          <ac:spMkLst>
            <pc:docMk/>
            <pc:sldMk cId="1334667204" sldId="257"/>
            <ac:spMk id="21" creationId="{644B5353-1A08-4BC3-B34D-31F942165759}"/>
          </ac:spMkLst>
        </pc:spChg>
        <pc:spChg chg="add del mod">
          <ac:chgData name="Chhabra, Aniket" userId="598e0514-bef3-4e71-b6aa-f2edd6441cff" providerId="ADAL" clId="{3A0A5D55-ED04-41A6-8F2E-B69EB9F4FF13}" dt="2020-10-12T11:04:05.997" v="444" actId="21"/>
          <ac:spMkLst>
            <pc:docMk/>
            <pc:sldMk cId="1334667204" sldId="257"/>
            <ac:spMk id="22" creationId="{9BF27A9E-8C49-4EA1-BF1C-5204D1888C1F}"/>
          </ac:spMkLst>
        </pc:spChg>
        <pc:spChg chg="add del mod">
          <ac:chgData name="Chhabra, Aniket" userId="598e0514-bef3-4e71-b6aa-f2edd6441cff" providerId="ADAL" clId="{3A0A5D55-ED04-41A6-8F2E-B69EB9F4FF13}" dt="2020-10-12T11:04:05.997" v="444" actId="21"/>
          <ac:spMkLst>
            <pc:docMk/>
            <pc:sldMk cId="1334667204" sldId="257"/>
            <ac:spMk id="23" creationId="{8B68AEDC-D77B-47FB-8BE5-03058418E0FC}"/>
          </ac:spMkLst>
        </pc:spChg>
        <pc:spChg chg="add mod">
          <ac:chgData name="Chhabra, Aniket" userId="598e0514-bef3-4e71-b6aa-f2edd6441cff" providerId="ADAL" clId="{3A0A5D55-ED04-41A6-8F2E-B69EB9F4FF13}" dt="2020-10-12T11:04:44.288" v="463" actId="14100"/>
          <ac:spMkLst>
            <pc:docMk/>
            <pc:sldMk cId="1334667204" sldId="257"/>
            <ac:spMk id="26" creationId="{B94019CE-0182-4CD8-AB65-B3510238F35E}"/>
          </ac:spMkLst>
        </pc:spChg>
        <pc:spChg chg="add del mod">
          <ac:chgData name="Chhabra, Aniket" userId="598e0514-bef3-4e71-b6aa-f2edd6441cff" providerId="ADAL" clId="{3A0A5D55-ED04-41A6-8F2E-B69EB9F4FF13}" dt="2020-10-12T11:06:45.063" v="490"/>
          <ac:spMkLst>
            <pc:docMk/>
            <pc:sldMk cId="1334667204" sldId="257"/>
            <ac:spMk id="29" creationId="{10EDF118-78EA-4406-B581-8ECFF0459296}"/>
          </ac:spMkLst>
        </pc:spChg>
        <pc:spChg chg="add del mod">
          <ac:chgData name="Chhabra, Aniket" userId="598e0514-bef3-4e71-b6aa-f2edd6441cff" providerId="ADAL" clId="{3A0A5D55-ED04-41A6-8F2E-B69EB9F4FF13}" dt="2020-10-12T11:06:45.063" v="490"/>
          <ac:spMkLst>
            <pc:docMk/>
            <pc:sldMk cId="1334667204" sldId="257"/>
            <ac:spMk id="30" creationId="{17D471D9-48B1-487D-AD63-15B11E5B3620}"/>
          </ac:spMkLst>
        </pc:spChg>
        <pc:spChg chg="add del mod">
          <ac:chgData name="Chhabra, Aniket" userId="598e0514-bef3-4e71-b6aa-f2edd6441cff" providerId="ADAL" clId="{3A0A5D55-ED04-41A6-8F2E-B69EB9F4FF13}" dt="2020-10-12T11:06:45.063" v="490"/>
          <ac:spMkLst>
            <pc:docMk/>
            <pc:sldMk cId="1334667204" sldId="257"/>
            <ac:spMk id="31" creationId="{64FEDD5F-91A0-42D1-8697-2D489AFB2EEA}"/>
          </ac:spMkLst>
        </pc:spChg>
        <pc:spChg chg="add mod">
          <ac:chgData name="Chhabra, Aniket" userId="598e0514-bef3-4e71-b6aa-f2edd6441cff" providerId="ADAL" clId="{3A0A5D55-ED04-41A6-8F2E-B69EB9F4FF13}" dt="2020-10-12T11:07:27.496" v="624" actId="1076"/>
          <ac:spMkLst>
            <pc:docMk/>
            <pc:sldMk cId="1334667204" sldId="257"/>
            <ac:spMk id="32" creationId="{0C1829BB-3401-4B9D-BC5C-F04200AC8965}"/>
          </ac:spMkLst>
        </pc:spChg>
        <pc:picChg chg="add del mod">
          <ac:chgData name="Chhabra, Aniket" userId="598e0514-bef3-4e71-b6aa-f2edd6441cff" providerId="ADAL" clId="{3A0A5D55-ED04-41A6-8F2E-B69EB9F4FF13}" dt="2020-10-12T11:01:57.295" v="327" actId="478"/>
          <ac:picMkLst>
            <pc:docMk/>
            <pc:sldMk cId="1334667204" sldId="257"/>
            <ac:picMk id="16" creationId="{2C549DBB-2710-4250-8EDC-4AD6679A3EB7}"/>
          </ac:picMkLst>
        </pc:picChg>
        <pc:picChg chg="add del mod">
          <ac:chgData name="Chhabra, Aniket" userId="598e0514-bef3-4e71-b6aa-f2edd6441cff" providerId="ADAL" clId="{3A0A5D55-ED04-41A6-8F2E-B69EB9F4FF13}" dt="2020-10-12T11:01:57.295" v="327" actId="478"/>
          <ac:picMkLst>
            <pc:docMk/>
            <pc:sldMk cId="1334667204" sldId="257"/>
            <ac:picMk id="17" creationId="{45F90F3A-9A9D-4CDF-A673-B0B9B19885E0}"/>
          </ac:picMkLst>
        </pc:picChg>
        <pc:picChg chg="add del mod">
          <ac:chgData name="Chhabra, Aniket" userId="598e0514-bef3-4e71-b6aa-f2edd6441cff" providerId="ADAL" clId="{3A0A5D55-ED04-41A6-8F2E-B69EB9F4FF13}" dt="2020-10-12T11:01:57.295" v="327" actId="478"/>
          <ac:picMkLst>
            <pc:docMk/>
            <pc:sldMk cId="1334667204" sldId="257"/>
            <ac:picMk id="18" creationId="{6980DC6B-3D81-462A-805B-6636C51E6BFF}"/>
          </ac:picMkLst>
        </pc:picChg>
        <pc:picChg chg="add del">
          <ac:chgData name="Chhabra, Aniket" userId="598e0514-bef3-4e71-b6aa-f2edd6441cff" providerId="ADAL" clId="{3A0A5D55-ED04-41A6-8F2E-B69EB9F4FF13}" dt="2020-10-12T11:02:16.506" v="329" actId="478"/>
          <ac:picMkLst>
            <pc:docMk/>
            <pc:sldMk cId="1334667204" sldId="257"/>
            <ac:picMk id="24" creationId="{D274DF92-4DAD-4550-91DE-21E8E3463955}"/>
          </ac:picMkLst>
        </pc:picChg>
        <pc:picChg chg="add mod">
          <ac:chgData name="Chhabra, Aniket" userId="598e0514-bef3-4e71-b6aa-f2edd6441cff" providerId="ADAL" clId="{3A0A5D55-ED04-41A6-8F2E-B69EB9F4FF13}" dt="2020-10-12T11:04:34.665" v="458" actId="1076"/>
          <ac:picMkLst>
            <pc:docMk/>
            <pc:sldMk cId="1334667204" sldId="257"/>
            <ac:picMk id="25" creationId="{20D6E70D-6958-4D4C-A643-C1934D9793B4}"/>
          </ac:picMkLst>
        </pc:picChg>
        <pc:picChg chg="add del">
          <ac:chgData name="Chhabra, Aniket" userId="598e0514-bef3-4e71-b6aa-f2edd6441cff" providerId="ADAL" clId="{3A0A5D55-ED04-41A6-8F2E-B69EB9F4FF13}" dt="2020-10-12T11:03:24.279" v="352" actId="478"/>
          <ac:picMkLst>
            <pc:docMk/>
            <pc:sldMk cId="1334667204" sldId="257"/>
            <ac:picMk id="27" creationId="{079A5243-2910-43B2-A12F-B8525E2D0B52}"/>
          </ac:picMkLst>
        </pc:picChg>
        <pc:picChg chg="add mod">
          <ac:chgData name="Chhabra, Aniket" userId="598e0514-bef3-4e71-b6aa-f2edd6441cff" providerId="ADAL" clId="{3A0A5D55-ED04-41A6-8F2E-B69EB9F4FF13}" dt="2020-10-12T11:04:39.679" v="461" actId="1076"/>
          <ac:picMkLst>
            <pc:docMk/>
            <pc:sldMk cId="1334667204" sldId="257"/>
            <ac:picMk id="28" creationId="{725F5DDE-CACA-4DEA-9EF4-A0E1C5047132}"/>
          </ac:picMkLst>
        </pc:picChg>
      </pc:sldChg>
      <pc:sldChg chg="addSp delSp modSp new add mod">
        <pc:chgData name="Chhabra, Aniket" userId="598e0514-bef3-4e71-b6aa-f2edd6441cff" providerId="ADAL" clId="{3A0A5D55-ED04-41A6-8F2E-B69EB9F4FF13}" dt="2020-10-12T11:18:52.799" v="956" actId="20577"/>
        <pc:sldMkLst>
          <pc:docMk/>
          <pc:sldMk cId="1249035020" sldId="258"/>
        </pc:sldMkLst>
        <pc:spChg chg="mod ord">
          <ac:chgData name="Chhabra, Aniket" userId="598e0514-bef3-4e71-b6aa-f2edd6441cff" providerId="ADAL" clId="{3A0A5D55-ED04-41A6-8F2E-B69EB9F4FF13}" dt="2020-10-12T11:03:59.164" v="441" actId="5793"/>
          <ac:spMkLst>
            <pc:docMk/>
            <pc:sldMk cId="1249035020" sldId="258"/>
            <ac:spMk id="2" creationId="{CB688BC3-F6E4-4886-95E7-D676BAA63877}"/>
          </ac:spMkLst>
        </pc:spChg>
        <pc:spChg chg="del">
          <ac:chgData name="Chhabra, Aniket" userId="598e0514-bef3-4e71-b6aa-f2edd6441cff" providerId="ADAL" clId="{3A0A5D55-ED04-41A6-8F2E-B69EB9F4FF13}" dt="2020-10-12T11:03:43.737" v="359" actId="478"/>
          <ac:spMkLst>
            <pc:docMk/>
            <pc:sldMk cId="1249035020" sldId="258"/>
            <ac:spMk id="3" creationId="{7CF3706E-696C-4129-BEE4-ECB63AAA7194}"/>
          </ac:spMkLst>
        </pc:spChg>
        <pc:spChg chg="add mod ord modVis">
          <ac:chgData name="Chhabra, Aniket" userId="598e0514-bef3-4e71-b6aa-f2edd6441cff" providerId="ADAL" clId="{3A0A5D55-ED04-41A6-8F2E-B69EB9F4FF13}" dt="2020-10-12T11:03:57.046" v="423"/>
          <ac:spMkLst>
            <pc:docMk/>
            <pc:sldMk cId="1249035020" sldId="258"/>
            <ac:spMk id="5" creationId="{B2FBEA0B-AFC9-4E9F-B596-EF6F6E94CC4B}"/>
          </ac:spMkLst>
        </pc:spChg>
        <pc:spChg chg="add mod">
          <ac:chgData name="Chhabra, Aniket" userId="598e0514-bef3-4e71-b6aa-f2edd6441cff" providerId="ADAL" clId="{3A0A5D55-ED04-41A6-8F2E-B69EB9F4FF13}" dt="2020-10-12T11:09:21.893" v="679" actId="27636"/>
          <ac:spMkLst>
            <pc:docMk/>
            <pc:sldMk cId="1249035020" sldId="258"/>
            <ac:spMk id="6" creationId="{ACC410E5-66E4-4852-9011-364211860C8A}"/>
          </ac:spMkLst>
        </pc:spChg>
        <pc:spChg chg="add mod">
          <ac:chgData name="Chhabra, Aniket" userId="598e0514-bef3-4e71-b6aa-f2edd6441cff" providerId="ADAL" clId="{3A0A5D55-ED04-41A6-8F2E-B69EB9F4FF13}" dt="2020-10-12T11:08:31.218" v="645" actId="1076"/>
          <ac:spMkLst>
            <pc:docMk/>
            <pc:sldMk cId="1249035020" sldId="258"/>
            <ac:spMk id="7" creationId="{4944ABAC-DABC-4491-B44C-975ADD7C5F84}"/>
          </ac:spMkLst>
        </pc:spChg>
        <pc:spChg chg="add mod">
          <ac:chgData name="Chhabra, Aniket" userId="598e0514-bef3-4e71-b6aa-f2edd6441cff" providerId="ADAL" clId="{3A0A5D55-ED04-41A6-8F2E-B69EB9F4FF13}" dt="2020-10-12T11:06:15.888" v="469" actId="14100"/>
          <ac:spMkLst>
            <pc:docMk/>
            <pc:sldMk cId="1249035020" sldId="258"/>
            <ac:spMk id="8" creationId="{87C96B01-14CB-480C-9D27-34781D90A126}"/>
          </ac:spMkLst>
        </pc:spChg>
        <pc:spChg chg="add del mod">
          <ac:chgData name="Chhabra, Aniket" userId="598e0514-bef3-4e71-b6aa-f2edd6441cff" providerId="ADAL" clId="{3A0A5D55-ED04-41A6-8F2E-B69EB9F4FF13}" dt="2020-10-12T11:10:45.865" v="714"/>
          <ac:spMkLst>
            <pc:docMk/>
            <pc:sldMk cId="1249035020" sldId="258"/>
            <ac:spMk id="11" creationId="{85C3E2F0-4F76-41F6-B4EE-993734CC06D8}"/>
          </ac:spMkLst>
        </pc:spChg>
        <pc:spChg chg="add mod">
          <ac:chgData name="Chhabra, Aniket" userId="598e0514-bef3-4e71-b6aa-f2edd6441cff" providerId="ADAL" clId="{3A0A5D55-ED04-41A6-8F2E-B69EB9F4FF13}" dt="2020-10-12T11:12:34.446" v="762" actId="1037"/>
          <ac:spMkLst>
            <pc:docMk/>
            <pc:sldMk cId="1249035020" sldId="258"/>
            <ac:spMk id="12" creationId="{C30530E1-F535-42E0-ABAB-075F5D29EBF9}"/>
          </ac:spMkLst>
        </pc:spChg>
        <pc:spChg chg="add mod">
          <ac:chgData name="Chhabra, Aniket" userId="598e0514-bef3-4e71-b6aa-f2edd6441cff" providerId="ADAL" clId="{3A0A5D55-ED04-41A6-8F2E-B69EB9F4FF13}" dt="2020-10-12T11:12:34.446" v="762" actId="1037"/>
          <ac:spMkLst>
            <pc:docMk/>
            <pc:sldMk cId="1249035020" sldId="258"/>
            <ac:spMk id="13" creationId="{F7D1547F-05F0-437A-B1E4-5BAD85D37374}"/>
          </ac:spMkLst>
        </pc:spChg>
        <pc:spChg chg="add mod">
          <ac:chgData name="Chhabra, Aniket" userId="598e0514-bef3-4e71-b6aa-f2edd6441cff" providerId="ADAL" clId="{3A0A5D55-ED04-41A6-8F2E-B69EB9F4FF13}" dt="2020-10-12T11:13:54.510" v="800" actId="1038"/>
          <ac:spMkLst>
            <pc:docMk/>
            <pc:sldMk cId="1249035020" sldId="258"/>
            <ac:spMk id="17" creationId="{2C8D4592-9E10-4975-A4F4-4FF2873791C2}"/>
          </ac:spMkLst>
        </pc:spChg>
        <pc:spChg chg="add mod">
          <ac:chgData name="Chhabra, Aniket" userId="598e0514-bef3-4e71-b6aa-f2edd6441cff" providerId="ADAL" clId="{3A0A5D55-ED04-41A6-8F2E-B69EB9F4FF13}" dt="2020-10-12T11:13:57.835" v="804" actId="1035"/>
          <ac:spMkLst>
            <pc:docMk/>
            <pc:sldMk cId="1249035020" sldId="258"/>
            <ac:spMk id="18" creationId="{83913A01-5C70-43EB-8543-46A19B5BD4B5}"/>
          </ac:spMkLst>
        </pc:spChg>
        <pc:spChg chg="add mod">
          <ac:chgData name="Chhabra, Aniket" userId="598e0514-bef3-4e71-b6aa-f2edd6441cff" providerId="ADAL" clId="{3A0A5D55-ED04-41A6-8F2E-B69EB9F4FF13}" dt="2020-10-12T11:16:03.932" v="817" actId="1076"/>
          <ac:spMkLst>
            <pc:docMk/>
            <pc:sldMk cId="1249035020" sldId="258"/>
            <ac:spMk id="22" creationId="{DC425AC9-7038-4873-A4E8-B5D7F2F60EE2}"/>
          </ac:spMkLst>
        </pc:spChg>
        <pc:spChg chg="add del mod">
          <ac:chgData name="Chhabra, Aniket" userId="598e0514-bef3-4e71-b6aa-f2edd6441cff" providerId="ADAL" clId="{3A0A5D55-ED04-41A6-8F2E-B69EB9F4FF13}" dt="2020-10-12T11:17:40.693" v="826" actId="478"/>
          <ac:spMkLst>
            <pc:docMk/>
            <pc:sldMk cId="1249035020" sldId="258"/>
            <ac:spMk id="25" creationId="{8DD0A1B4-79BB-4B3C-9AE1-9AAA48B3D2AD}"/>
          </ac:spMkLst>
        </pc:spChg>
        <pc:spChg chg="add mod">
          <ac:chgData name="Chhabra, Aniket" userId="598e0514-bef3-4e71-b6aa-f2edd6441cff" providerId="ADAL" clId="{3A0A5D55-ED04-41A6-8F2E-B69EB9F4FF13}" dt="2020-10-12T11:18:52.799" v="956" actId="20577"/>
          <ac:spMkLst>
            <pc:docMk/>
            <pc:sldMk cId="1249035020" sldId="258"/>
            <ac:spMk id="26" creationId="{011CBA03-779F-43F9-9FAB-8EA6E7344078}"/>
          </ac:spMkLst>
        </pc:spChg>
        <pc:graphicFrameChg chg="add mod ord modVis">
          <ac:chgData name="Chhabra, Aniket" userId="598e0514-bef3-4e71-b6aa-f2edd6441cff" providerId="ADAL" clId="{3A0A5D55-ED04-41A6-8F2E-B69EB9F4FF13}" dt="2020-10-12T11:03:59.678" v="443"/>
          <ac:graphicFrameMkLst>
            <pc:docMk/>
            <pc:sldMk cId="1249035020" sldId="258"/>
            <ac:graphicFrameMk id="4" creationId="{6E4D4F72-5C85-4ACA-B525-4B8E47646C22}"/>
          </ac:graphicFrameMkLst>
        </pc:graphicFrameChg>
        <pc:picChg chg="add mod">
          <ac:chgData name="Chhabra, Aniket" userId="598e0514-bef3-4e71-b6aa-f2edd6441cff" providerId="ADAL" clId="{3A0A5D55-ED04-41A6-8F2E-B69EB9F4FF13}" dt="2020-10-12T11:12:49.215" v="770" actId="1076"/>
          <ac:picMkLst>
            <pc:docMk/>
            <pc:sldMk cId="1249035020" sldId="258"/>
            <ac:picMk id="9" creationId="{5B4600A3-E783-4228-B9DB-28C3AD0A259D}"/>
          </ac:picMkLst>
        </pc:picChg>
        <pc:picChg chg="add del">
          <ac:chgData name="Chhabra, Aniket" userId="598e0514-bef3-4e71-b6aa-f2edd6441cff" providerId="ADAL" clId="{3A0A5D55-ED04-41A6-8F2E-B69EB9F4FF13}" dt="2020-10-12T11:11:14.613" v="716" actId="478"/>
          <ac:picMkLst>
            <pc:docMk/>
            <pc:sldMk cId="1249035020" sldId="258"/>
            <ac:picMk id="14" creationId="{7DB2B688-316C-4302-96FF-3202DBCD13DC}"/>
          </ac:picMkLst>
        </pc:picChg>
        <pc:picChg chg="add mod">
          <ac:chgData name="Chhabra, Aniket" userId="598e0514-bef3-4e71-b6aa-f2edd6441cff" providerId="ADAL" clId="{3A0A5D55-ED04-41A6-8F2E-B69EB9F4FF13}" dt="2020-10-12T11:12:36.829" v="763" actId="1076"/>
          <ac:picMkLst>
            <pc:docMk/>
            <pc:sldMk cId="1249035020" sldId="258"/>
            <ac:picMk id="15" creationId="{5E9689CE-DE71-4632-8EC1-A4C07BBDA1CB}"/>
          </ac:picMkLst>
        </pc:picChg>
        <pc:picChg chg="add del mod">
          <ac:chgData name="Chhabra, Aniket" userId="598e0514-bef3-4e71-b6aa-f2edd6441cff" providerId="ADAL" clId="{3A0A5D55-ED04-41A6-8F2E-B69EB9F4FF13}" dt="2020-10-12T11:13:37.307" v="779" actId="478"/>
          <ac:picMkLst>
            <pc:docMk/>
            <pc:sldMk cId="1249035020" sldId="258"/>
            <ac:picMk id="16" creationId="{7E99E464-92DA-456C-89D0-68CB3493F3B3}"/>
          </ac:picMkLst>
        </pc:picChg>
        <pc:picChg chg="add mod">
          <ac:chgData name="Chhabra, Aniket" userId="598e0514-bef3-4e71-b6aa-f2edd6441cff" providerId="ADAL" clId="{3A0A5D55-ED04-41A6-8F2E-B69EB9F4FF13}" dt="2020-10-12T11:13:51.793" v="797" actId="1037"/>
          <ac:picMkLst>
            <pc:docMk/>
            <pc:sldMk cId="1249035020" sldId="258"/>
            <ac:picMk id="19" creationId="{EFC150FC-A4DC-408D-9485-13A1FE5D373C}"/>
          </ac:picMkLst>
        </pc:picChg>
        <pc:picChg chg="add del">
          <ac:chgData name="Chhabra, Aniket" userId="598e0514-bef3-4e71-b6aa-f2edd6441cff" providerId="ADAL" clId="{3A0A5D55-ED04-41A6-8F2E-B69EB9F4FF13}" dt="2020-10-12T11:15:39.627" v="806" actId="478"/>
          <ac:picMkLst>
            <pc:docMk/>
            <pc:sldMk cId="1249035020" sldId="258"/>
            <ac:picMk id="20" creationId="{C681C02F-5B68-4255-8247-C35CEC1D8839}"/>
          </ac:picMkLst>
        </pc:picChg>
        <pc:picChg chg="add mod">
          <ac:chgData name="Chhabra, Aniket" userId="598e0514-bef3-4e71-b6aa-f2edd6441cff" providerId="ADAL" clId="{3A0A5D55-ED04-41A6-8F2E-B69EB9F4FF13}" dt="2020-10-12T11:15:51.383" v="814" actId="1035"/>
          <ac:picMkLst>
            <pc:docMk/>
            <pc:sldMk cId="1249035020" sldId="258"/>
            <ac:picMk id="21" creationId="{0BB3082A-B353-4A6B-B90C-8B3FFCF10B0F}"/>
          </ac:picMkLst>
        </pc:picChg>
        <pc:picChg chg="add del mod">
          <ac:chgData name="Chhabra, Aniket" userId="598e0514-bef3-4e71-b6aa-f2edd6441cff" providerId="ADAL" clId="{3A0A5D55-ED04-41A6-8F2E-B69EB9F4FF13}" dt="2020-10-12T11:16:30.402" v="823" actId="478"/>
          <ac:picMkLst>
            <pc:docMk/>
            <pc:sldMk cId="1249035020" sldId="258"/>
            <ac:picMk id="23" creationId="{919F4694-2323-4A71-84E2-AE7BC815E412}"/>
          </ac:picMkLst>
        </pc:picChg>
        <pc:picChg chg="add del mod">
          <ac:chgData name="Chhabra, Aniket" userId="598e0514-bef3-4e71-b6aa-f2edd6441cff" providerId="ADAL" clId="{3A0A5D55-ED04-41A6-8F2E-B69EB9F4FF13}" dt="2020-10-12T11:16:29.443" v="822"/>
          <ac:picMkLst>
            <pc:docMk/>
            <pc:sldMk cId="1249035020" sldId="258"/>
            <ac:picMk id="24" creationId="{0C5BBD02-5155-401E-9063-903C1EAAEF91}"/>
          </ac:picMkLst>
        </pc:picChg>
      </pc:sldChg>
      <pc:sldChg chg="new add del">
        <pc:chgData name="Chhabra, Aniket" userId="598e0514-bef3-4e71-b6aa-f2edd6441cff" providerId="ADAL" clId="{3A0A5D55-ED04-41A6-8F2E-B69EB9F4FF13}" dt="2020-10-12T11:19:11.594" v="984" actId="47"/>
        <pc:sldMkLst>
          <pc:docMk/>
          <pc:sldMk cId="337757555" sldId="259"/>
        </pc:sldMkLst>
      </pc:sldChg>
      <pc:sldChg chg="add">
        <pc:chgData name="Chhabra, Aniket" userId="598e0514-bef3-4e71-b6aa-f2edd6441cff" providerId="ADAL" clId="{3A0A5D55-ED04-41A6-8F2E-B69EB9F4FF13}" dt="2020-10-16T21:19:23.326" v="7890"/>
        <pc:sldMkLst>
          <pc:docMk/>
          <pc:sldMk cId="1261391772" sldId="477"/>
        </pc:sldMkLst>
      </pc:sldChg>
      <pc:sldChg chg="modSp add del mod">
        <pc:chgData name="Chhabra, Aniket" userId="598e0514-bef3-4e71-b6aa-f2edd6441cff" providerId="ADAL" clId="{3A0A5D55-ED04-41A6-8F2E-B69EB9F4FF13}" dt="2020-10-16T21:09:49.322" v="7887"/>
        <pc:sldMkLst>
          <pc:docMk/>
          <pc:sldMk cId="844817729" sldId="485"/>
        </pc:sldMkLst>
        <pc:spChg chg="mod">
          <ac:chgData name="Chhabra, Aniket" userId="598e0514-bef3-4e71-b6aa-f2edd6441cff" providerId="ADAL" clId="{3A0A5D55-ED04-41A6-8F2E-B69EB9F4FF13}" dt="2020-10-16T21:09:49.322" v="7887"/>
          <ac:spMkLst>
            <pc:docMk/>
            <pc:sldMk cId="844817729" sldId="485"/>
            <ac:spMk id="5" creationId="{BF4FCFE0-CAE9-499F-A5EA-6E115F0882A0}"/>
          </ac:spMkLst>
        </pc:spChg>
        <pc:spChg chg="mod">
          <ac:chgData name="Chhabra, Aniket" userId="598e0514-bef3-4e71-b6aa-f2edd6441cff" providerId="ADAL" clId="{3A0A5D55-ED04-41A6-8F2E-B69EB9F4FF13}" dt="2020-10-16T21:09:49.322" v="7887"/>
          <ac:spMkLst>
            <pc:docMk/>
            <pc:sldMk cId="844817729" sldId="485"/>
            <ac:spMk id="6" creationId="{00000000-0000-0000-0000-000000000000}"/>
          </ac:spMkLst>
        </pc:spChg>
        <pc:graphicFrameChg chg="mod">
          <ac:chgData name="Chhabra, Aniket" userId="598e0514-bef3-4e71-b6aa-f2edd6441cff" providerId="ADAL" clId="{3A0A5D55-ED04-41A6-8F2E-B69EB9F4FF13}" dt="2020-10-16T21:09:49.322" v="7887"/>
          <ac:graphicFrameMkLst>
            <pc:docMk/>
            <pc:sldMk cId="844817729" sldId="485"/>
            <ac:graphicFrameMk id="8" creationId="{3AC27B92-CF91-49EA-8D28-F8DE24CCD041}"/>
          </ac:graphicFrameMkLst>
        </pc:graphicFrameChg>
      </pc:sldChg>
      <pc:sldChg chg="modSp add del mod">
        <pc:chgData name="Chhabra, Aniket" userId="598e0514-bef3-4e71-b6aa-f2edd6441cff" providerId="ADAL" clId="{3A0A5D55-ED04-41A6-8F2E-B69EB9F4FF13}" dt="2020-10-17T09:36:55.924" v="7895" actId="13926"/>
        <pc:sldMkLst>
          <pc:docMk/>
          <pc:sldMk cId="427607696" sldId="486"/>
        </pc:sldMkLst>
        <pc:spChg chg="mod">
          <ac:chgData name="Chhabra, Aniket" userId="598e0514-bef3-4e71-b6aa-f2edd6441cff" providerId="ADAL" clId="{3A0A5D55-ED04-41A6-8F2E-B69EB9F4FF13}" dt="2020-10-16T21:09:49.322" v="7887"/>
          <ac:spMkLst>
            <pc:docMk/>
            <pc:sldMk cId="427607696" sldId="486"/>
            <ac:spMk id="6" creationId="{00000000-0000-0000-0000-000000000000}"/>
          </ac:spMkLst>
        </pc:spChg>
        <pc:spChg chg="mod">
          <ac:chgData name="Chhabra, Aniket" userId="598e0514-bef3-4e71-b6aa-f2edd6441cff" providerId="ADAL" clId="{3A0A5D55-ED04-41A6-8F2E-B69EB9F4FF13}" dt="2020-10-17T09:36:55.924" v="7895" actId="13926"/>
          <ac:spMkLst>
            <pc:docMk/>
            <pc:sldMk cId="427607696" sldId="486"/>
            <ac:spMk id="17" creationId="{D149206B-3124-45F4-8B57-3F4C6CE8F753}"/>
          </ac:spMkLst>
        </pc:spChg>
      </pc:sldChg>
      <pc:sldChg chg="modSp add del mod">
        <pc:chgData name="Chhabra, Aniket" userId="598e0514-bef3-4e71-b6aa-f2edd6441cff" providerId="ADAL" clId="{3A0A5D55-ED04-41A6-8F2E-B69EB9F4FF13}" dt="2020-10-16T21:09:49.322" v="7887"/>
        <pc:sldMkLst>
          <pc:docMk/>
          <pc:sldMk cId="424230947" sldId="487"/>
        </pc:sldMkLst>
        <pc:spChg chg="mod">
          <ac:chgData name="Chhabra, Aniket" userId="598e0514-bef3-4e71-b6aa-f2edd6441cff" providerId="ADAL" clId="{3A0A5D55-ED04-41A6-8F2E-B69EB9F4FF13}" dt="2020-10-16T21:09:49.322" v="7887"/>
          <ac:spMkLst>
            <pc:docMk/>
            <pc:sldMk cId="424230947" sldId="487"/>
            <ac:spMk id="6" creationId="{00000000-0000-0000-0000-000000000000}"/>
          </ac:spMkLst>
        </pc:spChg>
      </pc:sldChg>
      <pc:sldChg chg="del">
        <pc:chgData name="Chhabra, Aniket" userId="598e0514-bef3-4e71-b6aa-f2edd6441cff" providerId="ADAL" clId="{3A0A5D55-ED04-41A6-8F2E-B69EB9F4FF13}" dt="2020-10-17T19:38:58.601" v="8463" actId="47"/>
        <pc:sldMkLst>
          <pc:docMk/>
          <pc:sldMk cId="1904498985" sldId="489"/>
        </pc:sldMkLst>
      </pc:sldChg>
      <pc:sldChg chg="add">
        <pc:chgData name="Chhabra, Aniket" userId="598e0514-bef3-4e71-b6aa-f2edd6441cff" providerId="ADAL" clId="{3A0A5D55-ED04-41A6-8F2E-B69EB9F4FF13}" dt="2020-10-16T21:15:01.297" v="7888"/>
        <pc:sldMkLst>
          <pc:docMk/>
          <pc:sldMk cId="146654882" sldId="493"/>
        </pc:sldMkLst>
      </pc:sldChg>
      <pc:sldChg chg="add">
        <pc:chgData name="Chhabra, Aniket" userId="598e0514-bef3-4e71-b6aa-f2edd6441cff" providerId="ADAL" clId="{3A0A5D55-ED04-41A6-8F2E-B69EB9F4FF13}" dt="2020-10-16T21:15:01.297" v="7888"/>
        <pc:sldMkLst>
          <pc:docMk/>
          <pc:sldMk cId="3133866288" sldId="494"/>
        </pc:sldMkLst>
      </pc:sldChg>
      <pc:sldChg chg="add">
        <pc:chgData name="Chhabra, Aniket" userId="598e0514-bef3-4e71-b6aa-f2edd6441cff" providerId="ADAL" clId="{3A0A5D55-ED04-41A6-8F2E-B69EB9F4FF13}" dt="2020-10-16T21:15:46.309" v="7889"/>
        <pc:sldMkLst>
          <pc:docMk/>
          <pc:sldMk cId="286287367" sldId="496"/>
        </pc:sldMkLst>
      </pc:sldChg>
      <pc:sldChg chg="add">
        <pc:chgData name="Chhabra, Aniket" userId="598e0514-bef3-4e71-b6aa-f2edd6441cff" providerId="ADAL" clId="{3A0A5D55-ED04-41A6-8F2E-B69EB9F4FF13}" dt="2020-10-16T21:15:46.309" v="7889"/>
        <pc:sldMkLst>
          <pc:docMk/>
          <pc:sldMk cId="3750059198" sldId="497"/>
        </pc:sldMkLst>
      </pc:sldChg>
      <pc:sldChg chg="add">
        <pc:chgData name="Chhabra, Aniket" userId="598e0514-bef3-4e71-b6aa-f2edd6441cff" providerId="ADAL" clId="{3A0A5D55-ED04-41A6-8F2E-B69EB9F4FF13}" dt="2020-10-16T21:15:46.309" v="7889"/>
        <pc:sldMkLst>
          <pc:docMk/>
          <pc:sldMk cId="426437426" sldId="498"/>
        </pc:sldMkLst>
      </pc:sldChg>
      <pc:sldChg chg="delSp modSp mod">
        <pc:chgData name="Chhabra, Aniket" userId="598e0514-bef3-4e71-b6aa-f2edd6441cff" providerId="ADAL" clId="{3A0A5D55-ED04-41A6-8F2E-B69EB9F4FF13}" dt="2020-10-17T19:45:47.426" v="8476" actId="14100"/>
        <pc:sldMkLst>
          <pc:docMk/>
          <pc:sldMk cId="3267276061" sldId="501"/>
        </pc:sldMkLst>
        <pc:picChg chg="del">
          <ac:chgData name="Chhabra, Aniket" userId="598e0514-bef3-4e71-b6aa-f2edd6441cff" providerId="ADAL" clId="{3A0A5D55-ED04-41A6-8F2E-B69EB9F4FF13}" dt="2020-10-17T19:45:22.806" v="8464" actId="478"/>
          <ac:picMkLst>
            <pc:docMk/>
            <pc:sldMk cId="3267276061" sldId="501"/>
            <ac:picMk id="7" creationId="{764FDF9E-84F1-4B69-93A8-84C476EF8FF3}"/>
          </ac:picMkLst>
        </pc:picChg>
        <pc:picChg chg="mod">
          <ac:chgData name="Chhabra, Aniket" userId="598e0514-bef3-4e71-b6aa-f2edd6441cff" providerId="ADAL" clId="{3A0A5D55-ED04-41A6-8F2E-B69EB9F4FF13}" dt="2020-10-17T19:45:31.833" v="8469" actId="14100"/>
          <ac:picMkLst>
            <pc:docMk/>
            <pc:sldMk cId="3267276061" sldId="501"/>
            <ac:picMk id="9" creationId="{7E44E08A-B6C8-463A-B852-59A21340A941}"/>
          </ac:picMkLst>
        </pc:picChg>
        <pc:picChg chg="mod">
          <ac:chgData name="Chhabra, Aniket" userId="598e0514-bef3-4e71-b6aa-f2edd6441cff" providerId="ADAL" clId="{3A0A5D55-ED04-41A6-8F2E-B69EB9F4FF13}" dt="2020-10-17T19:45:34.966" v="8471" actId="1076"/>
          <ac:picMkLst>
            <pc:docMk/>
            <pc:sldMk cId="3267276061" sldId="501"/>
            <ac:picMk id="10" creationId="{B1C60071-5969-437A-A1D4-39C250713565}"/>
          </ac:picMkLst>
        </pc:picChg>
        <pc:picChg chg="mod">
          <ac:chgData name="Chhabra, Aniket" userId="598e0514-bef3-4e71-b6aa-f2edd6441cff" providerId="ADAL" clId="{3A0A5D55-ED04-41A6-8F2E-B69EB9F4FF13}" dt="2020-10-17T19:45:47.426" v="8476" actId="14100"/>
          <ac:picMkLst>
            <pc:docMk/>
            <pc:sldMk cId="3267276061" sldId="501"/>
            <ac:picMk id="13" creationId="{9D1EAB8A-77B0-456C-8628-8385F275B6F8}"/>
          </ac:picMkLst>
        </pc:picChg>
      </pc:sldChg>
      <pc:sldChg chg="addSp modSp add mod">
        <pc:chgData name="Chhabra, Aniket" userId="598e0514-bef3-4e71-b6aa-f2edd6441cff" providerId="ADAL" clId="{3A0A5D55-ED04-41A6-8F2E-B69EB9F4FF13}" dt="2020-10-12T11:29:21.771" v="1497"/>
        <pc:sldMkLst>
          <pc:docMk/>
          <pc:sldMk cId="112902532" sldId="531"/>
        </pc:sldMkLst>
        <pc:spChg chg="mod">
          <ac:chgData name="Chhabra, Aniket" userId="598e0514-bef3-4e71-b6aa-f2edd6441cff" providerId="ADAL" clId="{3A0A5D55-ED04-41A6-8F2E-B69EB9F4FF13}" dt="2020-10-12T11:19:24.817" v="996" actId="6549"/>
          <ac:spMkLst>
            <pc:docMk/>
            <pc:sldMk cId="112902532" sldId="531"/>
            <ac:spMk id="5" creationId="{BF4FCFE0-CAE9-499F-A5EA-6E115F0882A0}"/>
          </ac:spMkLst>
        </pc:spChg>
        <pc:spChg chg="mod">
          <ac:chgData name="Chhabra, Aniket" userId="598e0514-bef3-4e71-b6aa-f2edd6441cff" providerId="ADAL" clId="{3A0A5D55-ED04-41A6-8F2E-B69EB9F4FF13}" dt="2020-10-12T11:29:21.263" v="1495" actId="6549"/>
          <ac:spMkLst>
            <pc:docMk/>
            <pc:sldMk cId="112902532" sldId="531"/>
            <ac:spMk id="6" creationId="{00000000-0000-0000-0000-000000000000}"/>
          </ac:spMkLst>
        </pc:spChg>
        <pc:spChg chg="add mod">
          <ac:chgData name="Chhabra, Aniket" userId="598e0514-bef3-4e71-b6aa-f2edd6441cff" providerId="ADAL" clId="{3A0A5D55-ED04-41A6-8F2E-B69EB9F4FF13}" dt="2020-10-12T11:26:29.567" v="1494" actId="948"/>
          <ac:spMkLst>
            <pc:docMk/>
            <pc:sldMk cId="112902532" sldId="531"/>
            <ac:spMk id="9" creationId="{0C609C5A-69B5-4BA9-8B39-74F5032DC1E6}"/>
          </ac:spMkLst>
        </pc:spChg>
        <pc:graphicFrameChg chg="mod">
          <ac:chgData name="Chhabra, Aniket" userId="598e0514-bef3-4e71-b6aa-f2edd6441cff" providerId="ADAL" clId="{3A0A5D55-ED04-41A6-8F2E-B69EB9F4FF13}" dt="2020-10-12T11:29:21.771" v="1497"/>
          <ac:graphicFrameMkLst>
            <pc:docMk/>
            <pc:sldMk cId="112902532" sldId="531"/>
            <ac:graphicFrameMk id="8" creationId="{3AC27B92-CF91-49EA-8D28-F8DE24CCD041}"/>
          </ac:graphicFrameMkLst>
        </pc:graphicFrameChg>
        <pc:picChg chg="mod">
          <ac:chgData name="Chhabra, Aniket" userId="598e0514-bef3-4e71-b6aa-f2edd6441cff" providerId="ADAL" clId="{3A0A5D55-ED04-41A6-8F2E-B69EB9F4FF13}" dt="2020-10-12T11:20:57.823" v="1119" actId="1035"/>
          <ac:picMkLst>
            <pc:docMk/>
            <pc:sldMk cId="112902532" sldId="531"/>
            <ac:picMk id="2" creationId="{52F78C87-2A63-49B0-9A1E-6CD3F7EF9181}"/>
          </ac:picMkLst>
        </pc:picChg>
        <pc:picChg chg="mod">
          <ac:chgData name="Chhabra, Aniket" userId="598e0514-bef3-4e71-b6aa-f2edd6441cff" providerId="ADAL" clId="{3A0A5D55-ED04-41A6-8F2E-B69EB9F4FF13}" dt="2020-10-12T11:20:57.823" v="1119" actId="1035"/>
          <ac:picMkLst>
            <pc:docMk/>
            <pc:sldMk cId="112902532" sldId="531"/>
            <ac:picMk id="7" creationId="{4B66001C-C854-4A73-9D50-281208F94018}"/>
          </ac:picMkLst>
        </pc:picChg>
      </pc:sldChg>
      <pc:sldChg chg="addSp delSp modSp add mod">
        <pc:chgData name="Chhabra, Aniket" userId="598e0514-bef3-4e71-b6aa-f2edd6441cff" providerId="ADAL" clId="{3A0A5D55-ED04-41A6-8F2E-B69EB9F4FF13}" dt="2020-10-14T18:54:18.893" v="4880" actId="20577"/>
        <pc:sldMkLst>
          <pc:docMk/>
          <pc:sldMk cId="3663992576" sldId="532"/>
        </pc:sldMkLst>
        <pc:spChg chg="mod">
          <ac:chgData name="Chhabra, Aniket" userId="598e0514-bef3-4e71-b6aa-f2edd6441cff" providerId="ADAL" clId="{3A0A5D55-ED04-41A6-8F2E-B69EB9F4FF13}" dt="2020-10-12T11:36:02.302" v="1559" actId="20577"/>
          <ac:spMkLst>
            <pc:docMk/>
            <pc:sldMk cId="3663992576" sldId="532"/>
            <ac:spMk id="2" creationId="{82440C3A-A635-4CB2-AABA-F385CCC65AB1}"/>
          </ac:spMkLst>
        </pc:spChg>
        <pc:spChg chg="mod">
          <ac:chgData name="Chhabra, Aniket" userId="598e0514-bef3-4e71-b6aa-f2edd6441cff" providerId="ADAL" clId="{3A0A5D55-ED04-41A6-8F2E-B69EB9F4FF13}" dt="2020-10-12T11:36:33.829" v="1607" actId="14100"/>
          <ac:spMkLst>
            <pc:docMk/>
            <pc:sldMk cId="3663992576" sldId="532"/>
            <ac:spMk id="3" creationId="{643B6540-D072-4BE4-9C5D-272364F02409}"/>
          </ac:spMkLst>
        </pc:spChg>
        <pc:spChg chg="mod">
          <ac:chgData name="Chhabra, Aniket" userId="598e0514-bef3-4e71-b6aa-f2edd6441cff" providerId="ADAL" clId="{3A0A5D55-ED04-41A6-8F2E-B69EB9F4FF13}" dt="2020-10-12T11:31:49.276" v="1522" actId="6549"/>
          <ac:spMkLst>
            <pc:docMk/>
            <pc:sldMk cId="3663992576" sldId="532"/>
            <ac:spMk id="6" creationId="{6FCBB248-4DFD-41B3-BAA2-BBC7C388911A}"/>
          </ac:spMkLst>
        </pc:spChg>
        <pc:spChg chg="add mod">
          <ac:chgData name="Chhabra, Aniket" userId="598e0514-bef3-4e71-b6aa-f2edd6441cff" providerId="ADAL" clId="{3A0A5D55-ED04-41A6-8F2E-B69EB9F4FF13}" dt="2020-10-12T11:38:47.345" v="1723" actId="1035"/>
          <ac:spMkLst>
            <pc:docMk/>
            <pc:sldMk cId="3663992576" sldId="532"/>
            <ac:spMk id="8" creationId="{5D2A3615-3234-40DB-93DC-A550CE87CB74}"/>
          </ac:spMkLst>
        </pc:spChg>
        <pc:spChg chg="add del mod">
          <ac:chgData name="Chhabra, Aniket" userId="598e0514-bef3-4e71-b6aa-f2edd6441cff" providerId="ADAL" clId="{3A0A5D55-ED04-41A6-8F2E-B69EB9F4FF13}" dt="2020-10-12T11:37:36.185" v="1628" actId="478"/>
          <ac:spMkLst>
            <pc:docMk/>
            <pc:sldMk cId="3663992576" sldId="532"/>
            <ac:spMk id="9" creationId="{46348A02-3D84-4A93-A6FF-8CB9F0F7AD8C}"/>
          </ac:spMkLst>
        </pc:spChg>
        <pc:spChg chg="add mod">
          <ac:chgData name="Chhabra, Aniket" userId="598e0514-bef3-4e71-b6aa-f2edd6441cff" providerId="ADAL" clId="{3A0A5D55-ED04-41A6-8F2E-B69EB9F4FF13}" dt="2020-10-13T02:01:16.108" v="2746" actId="14100"/>
          <ac:spMkLst>
            <pc:docMk/>
            <pc:sldMk cId="3663992576" sldId="532"/>
            <ac:spMk id="12" creationId="{900BEF90-BD44-49BA-B4F9-F63AF9F01F73}"/>
          </ac:spMkLst>
        </pc:spChg>
        <pc:spChg chg="mod">
          <ac:chgData name="Chhabra, Aniket" userId="598e0514-bef3-4e71-b6aa-f2edd6441cff" providerId="ADAL" clId="{3A0A5D55-ED04-41A6-8F2E-B69EB9F4FF13}" dt="2020-10-13T01:50:01.671" v="2182" actId="20577"/>
          <ac:spMkLst>
            <pc:docMk/>
            <pc:sldMk cId="3663992576" sldId="532"/>
            <ac:spMk id="15" creationId="{3AFA8401-552E-4553-BC40-E3ADD2CAF096}"/>
          </ac:spMkLst>
        </pc:spChg>
        <pc:spChg chg="add mod">
          <ac:chgData name="Chhabra, Aniket" userId="598e0514-bef3-4e71-b6aa-f2edd6441cff" providerId="ADAL" clId="{3A0A5D55-ED04-41A6-8F2E-B69EB9F4FF13}" dt="2020-10-12T11:38:47.345" v="1723" actId="1035"/>
          <ac:spMkLst>
            <pc:docMk/>
            <pc:sldMk cId="3663992576" sldId="532"/>
            <ac:spMk id="16" creationId="{DFA05AB4-A6E7-478E-8094-F0D1700FE706}"/>
          </ac:spMkLst>
        </pc:spChg>
        <pc:spChg chg="add del mod">
          <ac:chgData name="Chhabra, Aniket" userId="598e0514-bef3-4e71-b6aa-f2edd6441cff" providerId="ADAL" clId="{3A0A5D55-ED04-41A6-8F2E-B69EB9F4FF13}" dt="2020-10-12T11:38:25.111" v="1684" actId="478"/>
          <ac:spMkLst>
            <pc:docMk/>
            <pc:sldMk cId="3663992576" sldId="532"/>
            <ac:spMk id="17" creationId="{A84D3D26-19A1-4A64-B2E4-F09CC1868F8D}"/>
          </ac:spMkLst>
        </pc:spChg>
        <pc:spChg chg="add mod">
          <ac:chgData name="Chhabra, Aniket" userId="598e0514-bef3-4e71-b6aa-f2edd6441cff" providerId="ADAL" clId="{3A0A5D55-ED04-41A6-8F2E-B69EB9F4FF13}" dt="2020-10-12T11:38:47.345" v="1723" actId="1035"/>
          <ac:spMkLst>
            <pc:docMk/>
            <pc:sldMk cId="3663992576" sldId="532"/>
            <ac:spMk id="18" creationId="{E53D6D80-2472-4798-9483-8EE3918D2E15}"/>
          </ac:spMkLst>
        </pc:spChg>
        <pc:spChg chg="add mod">
          <ac:chgData name="Chhabra, Aniket" userId="598e0514-bef3-4e71-b6aa-f2edd6441cff" providerId="ADAL" clId="{3A0A5D55-ED04-41A6-8F2E-B69EB9F4FF13}" dt="2020-10-12T11:39:51.971" v="1758" actId="1038"/>
          <ac:spMkLst>
            <pc:docMk/>
            <pc:sldMk cId="3663992576" sldId="532"/>
            <ac:spMk id="19" creationId="{B992CFFF-110C-4F65-BC9E-32411E87349B}"/>
          </ac:spMkLst>
        </pc:spChg>
        <pc:spChg chg="add del mod">
          <ac:chgData name="Chhabra, Aniket" userId="598e0514-bef3-4e71-b6aa-f2edd6441cff" providerId="ADAL" clId="{3A0A5D55-ED04-41A6-8F2E-B69EB9F4FF13}" dt="2020-10-12T11:59:10.552" v="2056" actId="21"/>
          <ac:spMkLst>
            <pc:docMk/>
            <pc:sldMk cId="3663992576" sldId="532"/>
            <ac:spMk id="20" creationId="{9A1182AA-4743-40BE-A6DA-54B621AA167C}"/>
          </ac:spMkLst>
        </pc:spChg>
        <pc:spChg chg="add del mod">
          <ac:chgData name="Chhabra, Aniket" userId="598e0514-bef3-4e71-b6aa-f2edd6441cff" providerId="ADAL" clId="{3A0A5D55-ED04-41A6-8F2E-B69EB9F4FF13}" dt="2020-10-12T12:00:04.440" v="2149" actId="478"/>
          <ac:spMkLst>
            <pc:docMk/>
            <pc:sldMk cId="3663992576" sldId="532"/>
            <ac:spMk id="22" creationId="{72C03959-6EB1-49EF-82BB-96CEBCCC2FC0}"/>
          </ac:spMkLst>
        </pc:spChg>
        <pc:spChg chg="add mod">
          <ac:chgData name="Chhabra, Aniket" userId="598e0514-bef3-4e71-b6aa-f2edd6441cff" providerId="ADAL" clId="{3A0A5D55-ED04-41A6-8F2E-B69EB9F4FF13}" dt="2020-10-14T18:54:18.893" v="4880" actId="20577"/>
          <ac:spMkLst>
            <pc:docMk/>
            <pc:sldMk cId="3663992576" sldId="532"/>
            <ac:spMk id="23" creationId="{8BD8906C-BD0D-47A6-8389-CC7108336A66}"/>
          </ac:spMkLst>
        </pc:spChg>
        <pc:spChg chg="del">
          <ac:chgData name="Chhabra, Aniket" userId="598e0514-bef3-4e71-b6aa-f2edd6441cff" providerId="ADAL" clId="{3A0A5D55-ED04-41A6-8F2E-B69EB9F4FF13}" dt="2020-10-12T11:36:46.674" v="1608" actId="478"/>
          <ac:spMkLst>
            <pc:docMk/>
            <pc:sldMk cId="3663992576" sldId="532"/>
            <ac:spMk id="26" creationId="{B94019CE-0182-4CD8-AB65-B3510238F35E}"/>
          </ac:spMkLst>
        </pc:spChg>
        <pc:spChg chg="del mod">
          <ac:chgData name="Chhabra, Aniket" userId="598e0514-bef3-4e71-b6aa-f2edd6441cff" providerId="ADAL" clId="{3A0A5D55-ED04-41A6-8F2E-B69EB9F4FF13}" dt="2020-10-12T11:43:38.331" v="1993" actId="478"/>
          <ac:spMkLst>
            <pc:docMk/>
            <pc:sldMk cId="3663992576" sldId="532"/>
            <ac:spMk id="32" creationId="{0C1829BB-3401-4B9D-BC5C-F04200AC8965}"/>
          </ac:spMkLst>
        </pc:spChg>
        <pc:graphicFrameChg chg="mod">
          <ac:chgData name="Chhabra, Aniket" userId="598e0514-bef3-4e71-b6aa-f2edd6441cff" providerId="ADAL" clId="{3A0A5D55-ED04-41A6-8F2E-B69EB9F4FF13}" dt="2020-10-12T11:36:02.814" v="1561"/>
          <ac:graphicFrameMkLst>
            <pc:docMk/>
            <pc:sldMk cId="3663992576" sldId="532"/>
            <ac:graphicFrameMk id="7" creationId="{FF648BD9-4AD6-4B3D-B00B-B154450C2AE6}"/>
          </ac:graphicFrameMkLst>
        </pc:graphicFrameChg>
        <pc:picChg chg="add del mod">
          <ac:chgData name="Chhabra, Aniket" userId="598e0514-bef3-4e71-b6aa-f2edd6441cff" providerId="ADAL" clId="{3A0A5D55-ED04-41A6-8F2E-B69EB9F4FF13}" dt="2020-10-12T11:44:27.700" v="2000" actId="478"/>
          <ac:picMkLst>
            <pc:docMk/>
            <pc:sldMk cId="3663992576" sldId="532"/>
            <ac:picMk id="10" creationId="{6DB1EF1E-118A-43B8-970F-643F0C217572}"/>
          </ac:picMkLst>
        </pc:picChg>
        <pc:picChg chg="add del mod">
          <ac:chgData name="Chhabra, Aniket" userId="598e0514-bef3-4e71-b6aa-f2edd6441cff" providerId="ADAL" clId="{3A0A5D55-ED04-41A6-8F2E-B69EB9F4FF13}" dt="2020-10-12T11:44:26.679" v="1999" actId="478"/>
          <ac:picMkLst>
            <pc:docMk/>
            <pc:sldMk cId="3663992576" sldId="532"/>
            <ac:picMk id="21" creationId="{20A8BD55-9241-455F-9499-6D931E27D195}"/>
          </ac:picMkLst>
        </pc:picChg>
        <pc:picChg chg="del">
          <ac:chgData name="Chhabra, Aniket" userId="598e0514-bef3-4e71-b6aa-f2edd6441cff" providerId="ADAL" clId="{3A0A5D55-ED04-41A6-8F2E-B69EB9F4FF13}" dt="2020-10-12T11:36:46.674" v="1608" actId="478"/>
          <ac:picMkLst>
            <pc:docMk/>
            <pc:sldMk cId="3663992576" sldId="532"/>
            <ac:picMk id="25" creationId="{20D6E70D-6958-4D4C-A643-C1934D9793B4}"/>
          </ac:picMkLst>
        </pc:picChg>
        <pc:picChg chg="del">
          <ac:chgData name="Chhabra, Aniket" userId="598e0514-bef3-4e71-b6aa-f2edd6441cff" providerId="ADAL" clId="{3A0A5D55-ED04-41A6-8F2E-B69EB9F4FF13}" dt="2020-10-12T11:36:46.674" v="1608" actId="478"/>
          <ac:picMkLst>
            <pc:docMk/>
            <pc:sldMk cId="3663992576" sldId="532"/>
            <ac:picMk id="28" creationId="{725F5DDE-CACA-4DEA-9EF4-A0E1C5047132}"/>
          </ac:picMkLst>
        </pc:picChg>
        <pc:cxnChg chg="add del">
          <ac:chgData name="Chhabra, Aniket" userId="598e0514-bef3-4e71-b6aa-f2edd6441cff" providerId="ADAL" clId="{3A0A5D55-ED04-41A6-8F2E-B69EB9F4FF13}" dt="2020-10-12T11:36:54.982" v="1610" actId="478"/>
          <ac:cxnSpMkLst>
            <pc:docMk/>
            <pc:sldMk cId="3663992576" sldId="532"/>
            <ac:cxnSpMk id="5" creationId="{9EE4F8C5-EB71-4A62-8268-57DAF1B67F0C}"/>
          </ac:cxnSpMkLst>
        </pc:cxnChg>
      </pc:sldChg>
      <pc:sldChg chg="addSp delSp modSp add mod modNotesTx">
        <pc:chgData name="Chhabra, Aniket" userId="598e0514-bef3-4e71-b6aa-f2edd6441cff" providerId="ADAL" clId="{3A0A5D55-ED04-41A6-8F2E-B69EB9F4FF13}" dt="2020-10-14T19:06:18.169" v="4893" actId="20577"/>
        <pc:sldMkLst>
          <pc:docMk/>
          <pc:sldMk cId="2526983124" sldId="533"/>
        </pc:sldMkLst>
        <pc:spChg chg="mod">
          <ac:chgData name="Chhabra, Aniket" userId="598e0514-bef3-4e71-b6aa-f2edd6441cff" providerId="ADAL" clId="{3A0A5D55-ED04-41A6-8F2E-B69EB9F4FF13}" dt="2020-10-12T11:59:58.565" v="2146" actId="20577"/>
          <ac:spMkLst>
            <pc:docMk/>
            <pc:sldMk cId="2526983124" sldId="533"/>
            <ac:spMk id="2" creationId="{82440C3A-A635-4CB2-AABA-F385CCC65AB1}"/>
          </ac:spMkLst>
        </pc:spChg>
        <pc:spChg chg="mod">
          <ac:chgData name="Chhabra, Aniket" userId="598e0514-bef3-4e71-b6aa-f2edd6441cff" providerId="ADAL" clId="{3A0A5D55-ED04-41A6-8F2E-B69EB9F4FF13}" dt="2020-10-12T11:59:57.662" v="2143" actId="6549"/>
          <ac:spMkLst>
            <pc:docMk/>
            <pc:sldMk cId="2526983124" sldId="533"/>
            <ac:spMk id="6" creationId="{6FCBB248-4DFD-41B3-BAA2-BBC7C388911A}"/>
          </ac:spMkLst>
        </pc:spChg>
        <pc:spChg chg="del">
          <ac:chgData name="Chhabra, Aniket" userId="598e0514-bef3-4e71-b6aa-f2edd6441cff" providerId="ADAL" clId="{3A0A5D55-ED04-41A6-8F2E-B69EB9F4FF13}" dt="2020-10-12T11:59:38.926" v="2078" actId="478"/>
          <ac:spMkLst>
            <pc:docMk/>
            <pc:sldMk cId="2526983124" sldId="533"/>
            <ac:spMk id="8" creationId="{5D2A3615-3234-40DB-93DC-A550CE87CB74}"/>
          </ac:spMkLst>
        </pc:spChg>
        <pc:spChg chg="add mod">
          <ac:chgData name="Chhabra, Aniket" userId="598e0514-bef3-4e71-b6aa-f2edd6441cff" providerId="ADAL" clId="{3A0A5D55-ED04-41A6-8F2E-B69EB9F4FF13}" dt="2020-10-13T02:06:16.120" v="3210" actId="1035"/>
          <ac:spMkLst>
            <pc:docMk/>
            <pc:sldMk cId="2526983124" sldId="533"/>
            <ac:spMk id="8" creationId="{BF2329BD-39D0-4327-BEB7-225BDCC9F3E4}"/>
          </ac:spMkLst>
        </pc:spChg>
        <pc:spChg chg="add mod">
          <ac:chgData name="Chhabra, Aniket" userId="598e0514-bef3-4e71-b6aa-f2edd6441cff" providerId="ADAL" clId="{3A0A5D55-ED04-41A6-8F2E-B69EB9F4FF13}" dt="2020-10-13T02:06:16.120" v="3210" actId="1035"/>
          <ac:spMkLst>
            <pc:docMk/>
            <pc:sldMk cId="2526983124" sldId="533"/>
            <ac:spMk id="9" creationId="{E909346B-BE38-4F34-9B98-5B0732546F45}"/>
          </ac:spMkLst>
        </pc:spChg>
        <pc:spChg chg="add del mod">
          <ac:chgData name="Chhabra, Aniket" userId="598e0514-bef3-4e71-b6aa-f2edd6441cff" providerId="ADAL" clId="{3A0A5D55-ED04-41A6-8F2E-B69EB9F4FF13}" dt="2020-10-14T19:05:56.718" v="4884" actId="21"/>
          <ac:spMkLst>
            <pc:docMk/>
            <pc:sldMk cId="2526983124" sldId="533"/>
            <ac:spMk id="10" creationId="{077147BB-B93D-4E65-BA0D-A34BB027DF43}"/>
          </ac:spMkLst>
        </pc:spChg>
        <pc:spChg chg="add mod">
          <ac:chgData name="Chhabra, Aniket" userId="598e0514-bef3-4e71-b6aa-f2edd6441cff" providerId="ADAL" clId="{3A0A5D55-ED04-41A6-8F2E-B69EB9F4FF13}" dt="2020-10-14T19:06:01.832" v="4885" actId="1076"/>
          <ac:spMkLst>
            <pc:docMk/>
            <pc:sldMk cId="2526983124" sldId="533"/>
            <ac:spMk id="11" creationId="{2394694A-446D-48F2-83FA-3BCA238DFDBA}"/>
          </ac:spMkLst>
        </pc:spChg>
        <pc:spChg chg="add del mod">
          <ac:chgData name="Chhabra, Aniket" userId="598e0514-bef3-4e71-b6aa-f2edd6441cff" providerId="ADAL" clId="{3A0A5D55-ED04-41A6-8F2E-B69EB9F4FF13}" dt="2020-10-14T19:06:15.802" v="4891" actId="478"/>
          <ac:spMkLst>
            <pc:docMk/>
            <pc:sldMk cId="2526983124" sldId="533"/>
            <ac:spMk id="12" creationId="{9A949A0C-5DD5-4C32-BAAF-FEA8791BBD32}"/>
          </ac:spMkLst>
        </pc:spChg>
        <pc:spChg chg="del">
          <ac:chgData name="Chhabra, Aniket" userId="598e0514-bef3-4e71-b6aa-f2edd6441cff" providerId="ADAL" clId="{3A0A5D55-ED04-41A6-8F2E-B69EB9F4FF13}" dt="2020-10-12T11:59:42.162" v="2079" actId="478"/>
          <ac:spMkLst>
            <pc:docMk/>
            <pc:sldMk cId="2526983124" sldId="533"/>
            <ac:spMk id="15" creationId="{3AFA8401-552E-4553-BC40-E3ADD2CAF096}"/>
          </ac:spMkLst>
        </pc:spChg>
        <pc:spChg chg="del">
          <ac:chgData name="Chhabra, Aniket" userId="598e0514-bef3-4e71-b6aa-f2edd6441cff" providerId="ADAL" clId="{3A0A5D55-ED04-41A6-8F2E-B69EB9F4FF13}" dt="2020-10-12T11:59:38.926" v="2078" actId="478"/>
          <ac:spMkLst>
            <pc:docMk/>
            <pc:sldMk cId="2526983124" sldId="533"/>
            <ac:spMk id="16" creationId="{DFA05AB4-A6E7-478E-8094-F0D1700FE706}"/>
          </ac:spMkLst>
        </pc:spChg>
        <pc:spChg chg="del">
          <ac:chgData name="Chhabra, Aniket" userId="598e0514-bef3-4e71-b6aa-f2edd6441cff" providerId="ADAL" clId="{3A0A5D55-ED04-41A6-8F2E-B69EB9F4FF13}" dt="2020-10-12T11:59:38.926" v="2078" actId="478"/>
          <ac:spMkLst>
            <pc:docMk/>
            <pc:sldMk cId="2526983124" sldId="533"/>
            <ac:spMk id="18" creationId="{E53D6D80-2472-4798-9483-8EE3918D2E15}"/>
          </ac:spMkLst>
        </pc:spChg>
        <pc:spChg chg="del">
          <ac:chgData name="Chhabra, Aniket" userId="598e0514-bef3-4e71-b6aa-f2edd6441cff" providerId="ADAL" clId="{3A0A5D55-ED04-41A6-8F2E-B69EB9F4FF13}" dt="2020-10-12T11:59:38.926" v="2078" actId="478"/>
          <ac:spMkLst>
            <pc:docMk/>
            <pc:sldMk cId="2526983124" sldId="533"/>
            <ac:spMk id="19" creationId="{B992CFFF-110C-4F65-BC9E-32411E87349B}"/>
          </ac:spMkLst>
        </pc:spChg>
        <pc:spChg chg="add del">
          <ac:chgData name="Chhabra, Aniket" userId="598e0514-bef3-4e71-b6aa-f2edd6441cff" providerId="ADAL" clId="{3A0A5D55-ED04-41A6-8F2E-B69EB9F4FF13}" dt="2020-10-13T02:01:04.607" v="2742" actId="21"/>
          <ac:spMkLst>
            <pc:docMk/>
            <pc:sldMk cId="2526983124" sldId="533"/>
            <ac:spMk id="22" creationId="{72C03959-6EB1-49EF-82BB-96CEBCCC2FC0}"/>
          </ac:spMkLst>
        </pc:spChg>
        <pc:graphicFrameChg chg="mod">
          <ac:chgData name="Chhabra, Aniket" userId="598e0514-bef3-4e71-b6aa-f2edd6441cff" providerId="ADAL" clId="{3A0A5D55-ED04-41A6-8F2E-B69EB9F4FF13}" dt="2020-10-12T11:59:59.076" v="2148"/>
          <ac:graphicFrameMkLst>
            <pc:docMk/>
            <pc:sldMk cId="2526983124" sldId="533"/>
            <ac:graphicFrameMk id="7" creationId="{FF648BD9-4AD6-4B3D-B00B-B154450C2AE6}"/>
          </ac:graphicFrameMkLst>
        </pc:graphicFrameChg>
      </pc:sldChg>
      <pc:sldChg chg="addSp delSp modSp add mod ord">
        <pc:chgData name="Chhabra, Aniket" userId="598e0514-bef3-4e71-b6aa-f2edd6441cff" providerId="ADAL" clId="{3A0A5D55-ED04-41A6-8F2E-B69EB9F4FF13}" dt="2020-10-14T19:37:12.820" v="4901" actId="1036"/>
        <pc:sldMkLst>
          <pc:docMk/>
          <pc:sldMk cId="1793107053" sldId="534"/>
        </pc:sldMkLst>
        <pc:spChg chg="mod">
          <ac:chgData name="Chhabra, Aniket" userId="598e0514-bef3-4e71-b6aa-f2edd6441cff" providerId="ADAL" clId="{3A0A5D55-ED04-41A6-8F2E-B69EB9F4FF13}" dt="2020-10-13T02:18:16.744" v="3547" actId="20577"/>
          <ac:spMkLst>
            <pc:docMk/>
            <pc:sldMk cId="1793107053" sldId="534"/>
            <ac:spMk id="2" creationId="{82440C3A-A635-4CB2-AABA-F385CCC65AB1}"/>
          </ac:spMkLst>
        </pc:spChg>
        <pc:spChg chg="mod">
          <ac:chgData name="Chhabra, Aniket" userId="598e0514-bef3-4e71-b6aa-f2edd6441cff" providerId="ADAL" clId="{3A0A5D55-ED04-41A6-8F2E-B69EB9F4FF13}" dt="2020-10-13T02:11:29.467" v="3377" actId="20577"/>
          <ac:spMkLst>
            <pc:docMk/>
            <pc:sldMk cId="1793107053" sldId="534"/>
            <ac:spMk id="3" creationId="{643B6540-D072-4BE4-9C5D-272364F02409}"/>
          </ac:spMkLst>
        </pc:spChg>
        <pc:spChg chg="add mod">
          <ac:chgData name="Chhabra, Aniket" userId="598e0514-bef3-4e71-b6aa-f2edd6441cff" providerId="ADAL" clId="{3A0A5D55-ED04-41A6-8F2E-B69EB9F4FF13}" dt="2020-10-13T02:18:01.626" v="3525" actId="14100"/>
          <ac:spMkLst>
            <pc:docMk/>
            <pc:sldMk cId="1793107053" sldId="534"/>
            <ac:spMk id="5" creationId="{2FB980E5-CD6A-43D3-94E5-7C5B4EDD9482}"/>
          </ac:spMkLst>
        </pc:spChg>
        <pc:spChg chg="mod">
          <ac:chgData name="Chhabra, Aniket" userId="598e0514-bef3-4e71-b6aa-f2edd6441cff" providerId="ADAL" clId="{3A0A5D55-ED04-41A6-8F2E-B69EB9F4FF13}" dt="2020-10-13T02:10:43.472" v="3267" actId="6549"/>
          <ac:spMkLst>
            <pc:docMk/>
            <pc:sldMk cId="1793107053" sldId="534"/>
            <ac:spMk id="6" creationId="{6FCBB248-4DFD-41B3-BAA2-BBC7C388911A}"/>
          </ac:spMkLst>
        </pc:spChg>
        <pc:spChg chg="del">
          <ac:chgData name="Chhabra, Aniket" userId="598e0514-bef3-4e71-b6aa-f2edd6441cff" providerId="ADAL" clId="{3A0A5D55-ED04-41A6-8F2E-B69EB9F4FF13}" dt="2020-10-13T02:12:24.961" v="3380" actId="478"/>
          <ac:spMkLst>
            <pc:docMk/>
            <pc:sldMk cId="1793107053" sldId="534"/>
            <ac:spMk id="8" creationId="{BF2329BD-39D0-4327-BEB7-225BDCC9F3E4}"/>
          </ac:spMkLst>
        </pc:spChg>
        <pc:spChg chg="mod">
          <ac:chgData name="Chhabra, Aniket" userId="598e0514-bef3-4e71-b6aa-f2edd6441cff" providerId="ADAL" clId="{3A0A5D55-ED04-41A6-8F2E-B69EB9F4FF13}" dt="2020-10-13T02:17:30.247" v="3514" actId="1076"/>
          <ac:spMkLst>
            <pc:docMk/>
            <pc:sldMk cId="1793107053" sldId="534"/>
            <ac:spMk id="9" creationId="{E909346B-BE38-4F34-9B98-5B0732546F45}"/>
          </ac:spMkLst>
        </pc:spChg>
        <pc:spChg chg="del">
          <ac:chgData name="Chhabra, Aniket" userId="598e0514-bef3-4e71-b6aa-f2edd6441cff" providerId="ADAL" clId="{3A0A5D55-ED04-41A6-8F2E-B69EB9F4FF13}" dt="2020-10-13T02:12:24.961" v="3380" actId="478"/>
          <ac:spMkLst>
            <pc:docMk/>
            <pc:sldMk cId="1793107053" sldId="534"/>
            <ac:spMk id="10" creationId="{077147BB-B93D-4E65-BA0D-A34BB027DF43}"/>
          </ac:spMkLst>
        </pc:spChg>
        <pc:spChg chg="add del mod">
          <ac:chgData name="Chhabra, Aniket" userId="598e0514-bef3-4e71-b6aa-f2edd6441cff" providerId="ADAL" clId="{3A0A5D55-ED04-41A6-8F2E-B69EB9F4FF13}" dt="2020-10-13T03:22:25.310" v="4629" actId="1076"/>
          <ac:spMkLst>
            <pc:docMk/>
            <pc:sldMk cId="1793107053" sldId="534"/>
            <ac:spMk id="11" creationId="{2394694A-446D-48F2-83FA-3BCA238DFDBA}"/>
          </ac:spMkLst>
        </pc:spChg>
        <pc:spChg chg="add del mod">
          <ac:chgData name="Chhabra, Aniket" userId="598e0514-bef3-4e71-b6aa-f2edd6441cff" providerId="ADAL" clId="{3A0A5D55-ED04-41A6-8F2E-B69EB9F4FF13}" dt="2020-10-13T02:14:33.831" v="3454" actId="478"/>
          <ac:spMkLst>
            <pc:docMk/>
            <pc:sldMk cId="1793107053" sldId="534"/>
            <ac:spMk id="12" creationId="{6C545403-A9ED-4F34-8260-66FFAF353A2B}"/>
          </ac:spMkLst>
        </pc:spChg>
        <pc:spChg chg="add mod">
          <ac:chgData name="Chhabra, Aniket" userId="598e0514-bef3-4e71-b6aa-f2edd6441cff" providerId="ADAL" clId="{3A0A5D55-ED04-41A6-8F2E-B69EB9F4FF13}" dt="2020-10-13T02:28:12.604" v="3924" actId="20577"/>
          <ac:spMkLst>
            <pc:docMk/>
            <pc:sldMk cId="1793107053" sldId="534"/>
            <ac:spMk id="13" creationId="{754BD1E3-0189-4A2F-9D43-788169F21D49}"/>
          </ac:spMkLst>
        </pc:spChg>
        <pc:spChg chg="add mod">
          <ac:chgData name="Chhabra, Aniket" userId="598e0514-bef3-4e71-b6aa-f2edd6441cff" providerId="ADAL" clId="{3A0A5D55-ED04-41A6-8F2E-B69EB9F4FF13}" dt="2020-10-13T02:28:28.812" v="3937" actId="1076"/>
          <ac:spMkLst>
            <pc:docMk/>
            <pc:sldMk cId="1793107053" sldId="534"/>
            <ac:spMk id="17" creationId="{F5E43015-D31A-4893-8845-842094ECBBF2}"/>
          </ac:spMkLst>
        </pc:spChg>
        <pc:spChg chg="add del mod">
          <ac:chgData name="Chhabra, Aniket" userId="598e0514-bef3-4e71-b6aa-f2edd6441cff" providerId="ADAL" clId="{3A0A5D55-ED04-41A6-8F2E-B69EB9F4FF13}" dt="2020-10-13T02:24:07.366" v="3773"/>
          <ac:spMkLst>
            <pc:docMk/>
            <pc:sldMk cId="1793107053" sldId="534"/>
            <ac:spMk id="18" creationId="{58A3F38D-33BA-4266-A4EE-144B885A897F}"/>
          </ac:spMkLst>
        </pc:spChg>
        <pc:spChg chg="add del mod">
          <ac:chgData name="Chhabra, Aniket" userId="598e0514-bef3-4e71-b6aa-f2edd6441cff" providerId="ADAL" clId="{3A0A5D55-ED04-41A6-8F2E-B69EB9F4FF13}" dt="2020-10-13T02:27:42.400" v="3922" actId="478"/>
          <ac:spMkLst>
            <pc:docMk/>
            <pc:sldMk cId="1793107053" sldId="534"/>
            <ac:spMk id="19" creationId="{4BF0D0CF-BAE4-4FF0-9C51-9077A1F0ABDE}"/>
          </ac:spMkLst>
        </pc:spChg>
        <pc:spChg chg="add mod">
          <ac:chgData name="Chhabra, Aniket" userId="598e0514-bef3-4e71-b6aa-f2edd6441cff" providerId="ADAL" clId="{3A0A5D55-ED04-41A6-8F2E-B69EB9F4FF13}" dt="2020-10-13T02:28:28.812" v="3937" actId="1076"/>
          <ac:spMkLst>
            <pc:docMk/>
            <pc:sldMk cId="1793107053" sldId="534"/>
            <ac:spMk id="20" creationId="{FD577EE2-CD86-4194-9F50-D90EC67B78CC}"/>
          </ac:spMkLst>
        </pc:spChg>
        <pc:spChg chg="add del mod">
          <ac:chgData name="Chhabra, Aniket" userId="598e0514-bef3-4e71-b6aa-f2edd6441cff" providerId="ADAL" clId="{3A0A5D55-ED04-41A6-8F2E-B69EB9F4FF13}" dt="2020-10-13T02:26:07.510" v="3915" actId="478"/>
          <ac:spMkLst>
            <pc:docMk/>
            <pc:sldMk cId="1793107053" sldId="534"/>
            <ac:spMk id="21" creationId="{69624A80-36C9-4F8F-8838-446A02F677F6}"/>
          </ac:spMkLst>
        </pc:spChg>
        <pc:spChg chg="add mod">
          <ac:chgData name="Chhabra, Aniket" userId="598e0514-bef3-4e71-b6aa-f2edd6441cff" providerId="ADAL" clId="{3A0A5D55-ED04-41A6-8F2E-B69EB9F4FF13}" dt="2020-10-13T02:28:28.812" v="3937" actId="1076"/>
          <ac:spMkLst>
            <pc:docMk/>
            <pc:sldMk cId="1793107053" sldId="534"/>
            <ac:spMk id="22" creationId="{273FB6E1-C320-4F2F-BC81-B7E233199FF5}"/>
          </ac:spMkLst>
        </pc:spChg>
        <pc:spChg chg="add del mod">
          <ac:chgData name="Chhabra, Aniket" userId="598e0514-bef3-4e71-b6aa-f2edd6441cff" providerId="ADAL" clId="{3A0A5D55-ED04-41A6-8F2E-B69EB9F4FF13}" dt="2020-10-13T02:28:59.809" v="3942" actId="478"/>
          <ac:spMkLst>
            <pc:docMk/>
            <pc:sldMk cId="1793107053" sldId="534"/>
            <ac:spMk id="24" creationId="{1C33DD17-1D11-4DD1-BEA2-D452B2E65697}"/>
          </ac:spMkLst>
        </pc:spChg>
        <pc:spChg chg="add mod">
          <ac:chgData name="Chhabra, Aniket" userId="598e0514-bef3-4e71-b6aa-f2edd6441cff" providerId="ADAL" clId="{3A0A5D55-ED04-41A6-8F2E-B69EB9F4FF13}" dt="2020-10-13T02:29:07.139" v="3944" actId="1076"/>
          <ac:spMkLst>
            <pc:docMk/>
            <pc:sldMk cId="1793107053" sldId="534"/>
            <ac:spMk id="25" creationId="{E91A6DA9-78E7-4BAF-A337-DF83BE69E431}"/>
          </ac:spMkLst>
        </pc:spChg>
        <pc:spChg chg="mod topLvl">
          <ac:chgData name="Chhabra, Aniket" userId="598e0514-bef3-4e71-b6aa-f2edd6441cff" providerId="ADAL" clId="{3A0A5D55-ED04-41A6-8F2E-B69EB9F4FF13}" dt="2020-10-13T02:30:03.495" v="4003" actId="14100"/>
          <ac:spMkLst>
            <pc:docMk/>
            <pc:sldMk cId="1793107053" sldId="534"/>
            <ac:spMk id="27" creationId="{2091A377-8EFA-44CB-954F-7DA91016703C}"/>
          </ac:spMkLst>
        </pc:spChg>
        <pc:spChg chg="del mod topLvl">
          <ac:chgData name="Chhabra, Aniket" userId="598e0514-bef3-4e71-b6aa-f2edd6441cff" providerId="ADAL" clId="{3A0A5D55-ED04-41A6-8F2E-B69EB9F4FF13}" dt="2020-10-13T02:29:23.348" v="3949" actId="478"/>
          <ac:spMkLst>
            <pc:docMk/>
            <pc:sldMk cId="1793107053" sldId="534"/>
            <ac:spMk id="28" creationId="{C5E1FEF1-C6A6-4D3E-9841-555ADF7E0A6E}"/>
          </ac:spMkLst>
        </pc:spChg>
        <pc:spChg chg="add mod">
          <ac:chgData name="Chhabra, Aniket" userId="598e0514-bef3-4e71-b6aa-f2edd6441cff" providerId="ADAL" clId="{3A0A5D55-ED04-41A6-8F2E-B69EB9F4FF13}" dt="2020-10-14T19:37:12.820" v="4901" actId="1036"/>
          <ac:spMkLst>
            <pc:docMk/>
            <pc:sldMk cId="1793107053" sldId="534"/>
            <ac:spMk id="30" creationId="{F563360A-6BA1-49FD-A33D-B44A35085FD0}"/>
          </ac:spMkLst>
        </pc:spChg>
        <pc:grpChg chg="add mod">
          <ac:chgData name="Chhabra, Aniket" userId="598e0514-bef3-4e71-b6aa-f2edd6441cff" providerId="ADAL" clId="{3A0A5D55-ED04-41A6-8F2E-B69EB9F4FF13}" dt="2020-10-13T02:28:14.863" v="3925" actId="14100"/>
          <ac:grpSpMkLst>
            <pc:docMk/>
            <pc:sldMk cId="1793107053" sldId="534"/>
            <ac:grpSpMk id="14" creationId="{5EB72D7C-1111-4ED8-8797-72FEA6BB2D1D}"/>
          </ac:grpSpMkLst>
        </pc:grpChg>
        <pc:grpChg chg="add del mod">
          <ac:chgData name="Chhabra, Aniket" userId="598e0514-bef3-4e71-b6aa-f2edd6441cff" providerId="ADAL" clId="{3A0A5D55-ED04-41A6-8F2E-B69EB9F4FF13}" dt="2020-10-13T02:29:23.348" v="3949" actId="478"/>
          <ac:grpSpMkLst>
            <pc:docMk/>
            <pc:sldMk cId="1793107053" sldId="534"/>
            <ac:grpSpMk id="26" creationId="{4A6E77DD-39BE-48D2-B812-C5781D16DA5D}"/>
          </ac:grpSpMkLst>
        </pc:grpChg>
        <pc:graphicFrameChg chg="mod">
          <ac:chgData name="Chhabra, Aniket" userId="598e0514-bef3-4e71-b6aa-f2edd6441cff" providerId="ADAL" clId="{3A0A5D55-ED04-41A6-8F2E-B69EB9F4FF13}" dt="2020-10-13T02:18:17.247" v="3549"/>
          <ac:graphicFrameMkLst>
            <pc:docMk/>
            <pc:sldMk cId="1793107053" sldId="534"/>
            <ac:graphicFrameMk id="7" creationId="{FF648BD9-4AD6-4B3D-B00B-B154450C2AE6}"/>
          </ac:graphicFrameMkLst>
        </pc:graphicFrameChg>
        <pc:picChg chg="add del">
          <ac:chgData name="Chhabra, Aniket" userId="598e0514-bef3-4e71-b6aa-f2edd6441cff" providerId="ADAL" clId="{3A0A5D55-ED04-41A6-8F2E-B69EB9F4FF13}" dt="2020-10-13T02:20:13.616" v="3578" actId="478"/>
          <ac:picMkLst>
            <pc:docMk/>
            <pc:sldMk cId="1793107053" sldId="534"/>
            <ac:picMk id="15" creationId="{12AE4156-BCF2-4B8C-8866-918BFB4767AD}"/>
          </ac:picMkLst>
        </pc:picChg>
        <pc:picChg chg="add mod">
          <ac:chgData name="Chhabra, Aniket" userId="598e0514-bef3-4e71-b6aa-f2edd6441cff" providerId="ADAL" clId="{3A0A5D55-ED04-41A6-8F2E-B69EB9F4FF13}" dt="2020-10-14T02:27:59.396" v="4841" actId="1076"/>
          <ac:picMkLst>
            <pc:docMk/>
            <pc:sldMk cId="1793107053" sldId="534"/>
            <ac:picMk id="16" creationId="{DE47B844-1644-4CB6-A14C-FC426BC36FA6}"/>
          </ac:picMkLst>
        </pc:picChg>
        <pc:picChg chg="add mod">
          <ac:chgData name="Chhabra, Aniket" userId="598e0514-bef3-4e71-b6aa-f2edd6441cff" providerId="ADAL" clId="{3A0A5D55-ED04-41A6-8F2E-B69EB9F4FF13}" dt="2020-10-13T02:28:28.812" v="3937" actId="1076"/>
          <ac:picMkLst>
            <pc:docMk/>
            <pc:sldMk cId="1793107053" sldId="534"/>
            <ac:picMk id="23" creationId="{74F8D043-AC6F-43F4-B72E-14F779307BBB}"/>
          </ac:picMkLst>
        </pc:picChg>
        <pc:picChg chg="add mod">
          <ac:chgData name="Chhabra, Aniket" userId="598e0514-bef3-4e71-b6aa-f2edd6441cff" providerId="ADAL" clId="{3A0A5D55-ED04-41A6-8F2E-B69EB9F4FF13}" dt="2020-10-14T02:23:45.566" v="4692" actId="1037"/>
          <ac:picMkLst>
            <pc:docMk/>
            <pc:sldMk cId="1793107053" sldId="534"/>
            <ac:picMk id="29" creationId="{363E651B-5C95-460B-8CFA-1EE6B78EF3E2}"/>
          </ac:picMkLst>
        </pc:picChg>
        <pc:picChg chg="add mod">
          <ac:chgData name="Chhabra, Aniket" userId="598e0514-bef3-4e71-b6aa-f2edd6441cff" providerId="ADAL" clId="{3A0A5D55-ED04-41A6-8F2E-B69EB9F4FF13}" dt="2020-10-14T02:23:45.566" v="4692" actId="1037"/>
          <ac:picMkLst>
            <pc:docMk/>
            <pc:sldMk cId="1793107053" sldId="534"/>
            <ac:picMk id="31" creationId="{B0E694AD-1B49-4F4E-8ED8-0B1650C77FD1}"/>
          </ac:picMkLst>
        </pc:picChg>
      </pc:sldChg>
      <pc:sldChg chg="addSp delSp modSp add mod modNotesTx">
        <pc:chgData name="Chhabra, Aniket" userId="598e0514-bef3-4e71-b6aa-f2edd6441cff" providerId="ADAL" clId="{3A0A5D55-ED04-41A6-8F2E-B69EB9F4FF13}" dt="2020-10-13T03:14:34.154" v="4454" actId="1076"/>
        <pc:sldMkLst>
          <pc:docMk/>
          <pc:sldMk cId="232185724" sldId="535"/>
        </pc:sldMkLst>
        <pc:spChg chg="mod">
          <ac:chgData name="Chhabra, Aniket" userId="598e0514-bef3-4e71-b6aa-f2edd6441cff" providerId="ADAL" clId="{3A0A5D55-ED04-41A6-8F2E-B69EB9F4FF13}" dt="2020-10-13T02:58:44.376" v="4120" actId="20577"/>
          <ac:spMkLst>
            <pc:docMk/>
            <pc:sldMk cId="232185724" sldId="535"/>
            <ac:spMk id="2" creationId="{82440C3A-A635-4CB2-AABA-F385CCC65AB1}"/>
          </ac:spMkLst>
        </pc:spChg>
        <pc:spChg chg="mod">
          <ac:chgData name="Chhabra, Aniket" userId="598e0514-bef3-4e71-b6aa-f2edd6441cff" providerId="ADAL" clId="{3A0A5D55-ED04-41A6-8F2E-B69EB9F4FF13}" dt="2020-10-13T02:59:24.176" v="4162" actId="27636"/>
          <ac:spMkLst>
            <pc:docMk/>
            <pc:sldMk cId="232185724" sldId="535"/>
            <ac:spMk id="3" creationId="{643B6540-D072-4BE4-9C5D-272364F02409}"/>
          </ac:spMkLst>
        </pc:spChg>
        <pc:spChg chg="mod">
          <ac:chgData name="Chhabra, Aniket" userId="598e0514-bef3-4e71-b6aa-f2edd6441cff" providerId="ADAL" clId="{3A0A5D55-ED04-41A6-8F2E-B69EB9F4FF13}" dt="2020-10-13T02:58:38.861" v="4084" actId="6549"/>
          <ac:spMkLst>
            <pc:docMk/>
            <pc:sldMk cId="232185724" sldId="535"/>
            <ac:spMk id="6" creationId="{6FCBB248-4DFD-41B3-BAA2-BBC7C388911A}"/>
          </ac:spMkLst>
        </pc:spChg>
        <pc:spChg chg="del">
          <ac:chgData name="Chhabra, Aniket" userId="598e0514-bef3-4e71-b6aa-f2edd6441cff" providerId="ADAL" clId="{3A0A5D55-ED04-41A6-8F2E-B69EB9F4FF13}" dt="2020-10-13T03:00:35.871" v="4164" actId="478"/>
          <ac:spMkLst>
            <pc:docMk/>
            <pc:sldMk cId="232185724" sldId="535"/>
            <ac:spMk id="8" creationId="{BF2329BD-39D0-4327-BEB7-225BDCC9F3E4}"/>
          </ac:spMkLst>
        </pc:spChg>
        <pc:spChg chg="del">
          <ac:chgData name="Chhabra, Aniket" userId="598e0514-bef3-4e71-b6aa-f2edd6441cff" providerId="ADAL" clId="{3A0A5D55-ED04-41A6-8F2E-B69EB9F4FF13}" dt="2020-10-13T03:00:32.970" v="4163" actId="478"/>
          <ac:spMkLst>
            <pc:docMk/>
            <pc:sldMk cId="232185724" sldId="535"/>
            <ac:spMk id="9" creationId="{E909346B-BE38-4F34-9B98-5B0732546F45}"/>
          </ac:spMkLst>
        </pc:spChg>
        <pc:spChg chg="del">
          <ac:chgData name="Chhabra, Aniket" userId="598e0514-bef3-4e71-b6aa-f2edd6441cff" providerId="ADAL" clId="{3A0A5D55-ED04-41A6-8F2E-B69EB9F4FF13}" dt="2020-10-13T03:00:37.459" v="4165" actId="478"/>
          <ac:spMkLst>
            <pc:docMk/>
            <pc:sldMk cId="232185724" sldId="535"/>
            <ac:spMk id="10" creationId="{077147BB-B93D-4E65-BA0D-A34BB027DF43}"/>
          </ac:spMkLst>
        </pc:spChg>
        <pc:spChg chg="mod">
          <ac:chgData name="Chhabra, Aniket" userId="598e0514-bef3-4e71-b6aa-f2edd6441cff" providerId="ADAL" clId="{3A0A5D55-ED04-41A6-8F2E-B69EB9F4FF13}" dt="2020-10-13T03:10:11.541" v="4376" actId="1076"/>
          <ac:spMkLst>
            <pc:docMk/>
            <pc:sldMk cId="232185724" sldId="535"/>
            <ac:spMk id="11" creationId="{2394694A-446D-48F2-83FA-3BCA238DFDBA}"/>
          </ac:spMkLst>
        </pc:spChg>
        <pc:spChg chg="add mod">
          <ac:chgData name="Chhabra, Aniket" userId="598e0514-bef3-4e71-b6aa-f2edd6441cff" providerId="ADAL" clId="{3A0A5D55-ED04-41A6-8F2E-B69EB9F4FF13}" dt="2020-10-13T03:10:15.674" v="4387" actId="1035"/>
          <ac:spMkLst>
            <pc:docMk/>
            <pc:sldMk cId="232185724" sldId="535"/>
            <ac:spMk id="14" creationId="{5C81EE84-158B-4DA5-A20C-A5A346724FA1}"/>
          </ac:spMkLst>
        </pc:spChg>
        <pc:spChg chg="add del mod">
          <ac:chgData name="Chhabra, Aniket" userId="598e0514-bef3-4e71-b6aa-f2edd6441cff" providerId="ADAL" clId="{3A0A5D55-ED04-41A6-8F2E-B69EB9F4FF13}" dt="2020-10-13T03:07:51.544" v="4307"/>
          <ac:spMkLst>
            <pc:docMk/>
            <pc:sldMk cId="232185724" sldId="535"/>
            <ac:spMk id="15" creationId="{34D8725B-9E9D-4F4F-9A94-26B10D03E76D}"/>
          </ac:spMkLst>
        </pc:spChg>
        <pc:spChg chg="add mod">
          <ac:chgData name="Chhabra, Aniket" userId="598e0514-bef3-4e71-b6aa-f2edd6441cff" providerId="ADAL" clId="{3A0A5D55-ED04-41A6-8F2E-B69EB9F4FF13}" dt="2020-10-13T03:10:15.674" v="4387" actId="1035"/>
          <ac:spMkLst>
            <pc:docMk/>
            <pc:sldMk cId="232185724" sldId="535"/>
            <ac:spMk id="16" creationId="{216D10FE-0B8C-402E-BF06-34A937B494B3}"/>
          </ac:spMkLst>
        </pc:spChg>
        <pc:spChg chg="add mod">
          <ac:chgData name="Chhabra, Aniket" userId="598e0514-bef3-4e71-b6aa-f2edd6441cff" providerId="ADAL" clId="{3A0A5D55-ED04-41A6-8F2E-B69EB9F4FF13}" dt="2020-10-13T03:08:36.745" v="4329" actId="571"/>
          <ac:spMkLst>
            <pc:docMk/>
            <pc:sldMk cId="232185724" sldId="535"/>
            <ac:spMk id="17" creationId="{540E18A1-EF5A-457C-BEAD-94627384AE3E}"/>
          </ac:spMkLst>
        </pc:spChg>
        <pc:spChg chg="add mod">
          <ac:chgData name="Chhabra, Aniket" userId="598e0514-bef3-4e71-b6aa-f2edd6441cff" providerId="ADAL" clId="{3A0A5D55-ED04-41A6-8F2E-B69EB9F4FF13}" dt="2020-10-13T03:08:36.745" v="4329" actId="571"/>
          <ac:spMkLst>
            <pc:docMk/>
            <pc:sldMk cId="232185724" sldId="535"/>
            <ac:spMk id="18" creationId="{E0B6D76A-1BC4-44A3-9C02-F60F72514963}"/>
          </ac:spMkLst>
        </pc:spChg>
        <pc:spChg chg="add mod">
          <ac:chgData name="Chhabra, Aniket" userId="598e0514-bef3-4e71-b6aa-f2edd6441cff" providerId="ADAL" clId="{3A0A5D55-ED04-41A6-8F2E-B69EB9F4FF13}" dt="2020-10-13T03:08:36.745" v="4329" actId="571"/>
          <ac:spMkLst>
            <pc:docMk/>
            <pc:sldMk cId="232185724" sldId="535"/>
            <ac:spMk id="19" creationId="{AAE2B5F6-168E-4734-A5B1-CEB9B151A3F2}"/>
          </ac:spMkLst>
        </pc:spChg>
        <pc:spChg chg="add mod">
          <ac:chgData name="Chhabra, Aniket" userId="598e0514-bef3-4e71-b6aa-f2edd6441cff" providerId="ADAL" clId="{3A0A5D55-ED04-41A6-8F2E-B69EB9F4FF13}" dt="2020-10-13T03:14:05.758" v="4450" actId="1076"/>
          <ac:spMkLst>
            <pc:docMk/>
            <pc:sldMk cId="232185724" sldId="535"/>
            <ac:spMk id="20" creationId="{3FA291C7-7C29-45CF-8C9D-DEA91F03625E}"/>
          </ac:spMkLst>
        </pc:spChg>
        <pc:spChg chg="add mod">
          <ac:chgData name="Chhabra, Aniket" userId="598e0514-bef3-4e71-b6aa-f2edd6441cff" providerId="ADAL" clId="{3A0A5D55-ED04-41A6-8F2E-B69EB9F4FF13}" dt="2020-10-13T03:14:20.395" v="4452" actId="1076"/>
          <ac:spMkLst>
            <pc:docMk/>
            <pc:sldMk cId="232185724" sldId="535"/>
            <ac:spMk id="24" creationId="{F80F5F14-F4D5-4FAB-B8B1-FCD4AF70E354}"/>
          </ac:spMkLst>
        </pc:spChg>
        <pc:spChg chg="add mod">
          <ac:chgData name="Chhabra, Aniket" userId="598e0514-bef3-4e71-b6aa-f2edd6441cff" providerId="ADAL" clId="{3A0A5D55-ED04-41A6-8F2E-B69EB9F4FF13}" dt="2020-10-13T03:14:34.154" v="4454" actId="1076"/>
          <ac:spMkLst>
            <pc:docMk/>
            <pc:sldMk cId="232185724" sldId="535"/>
            <ac:spMk id="25" creationId="{06E03A89-504B-41E6-A684-EA317E9B7F88}"/>
          </ac:spMkLst>
        </pc:spChg>
        <pc:graphicFrameChg chg="mod">
          <ac:chgData name="Chhabra, Aniket" userId="598e0514-bef3-4e71-b6aa-f2edd6441cff" providerId="ADAL" clId="{3A0A5D55-ED04-41A6-8F2E-B69EB9F4FF13}" dt="2020-10-13T02:58:44.877" v="4122"/>
          <ac:graphicFrameMkLst>
            <pc:docMk/>
            <pc:sldMk cId="232185724" sldId="535"/>
            <ac:graphicFrameMk id="7" creationId="{FF648BD9-4AD6-4B3D-B00B-B154450C2AE6}"/>
          </ac:graphicFrameMkLst>
        </pc:graphicFrameChg>
        <pc:picChg chg="add mod">
          <ac:chgData name="Chhabra, Aniket" userId="598e0514-bef3-4e71-b6aa-f2edd6441cff" providerId="ADAL" clId="{3A0A5D55-ED04-41A6-8F2E-B69EB9F4FF13}" dt="2020-10-13T03:00:49.320" v="4172" actId="1076"/>
          <ac:picMkLst>
            <pc:docMk/>
            <pc:sldMk cId="232185724" sldId="535"/>
            <ac:picMk id="4" creationId="{461FDE7F-8AF8-4139-BA6A-D8D8193F596A}"/>
          </ac:picMkLst>
        </pc:picChg>
        <pc:picChg chg="add del">
          <ac:chgData name="Chhabra, Aniket" userId="598e0514-bef3-4e71-b6aa-f2edd6441cff" providerId="ADAL" clId="{3A0A5D55-ED04-41A6-8F2E-B69EB9F4FF13}" dt="2020-10-13T03:02:54.917" v="4174" actId="478"/>
          <ac:picMkLst>
            <pc:docMk/>
            <pc:sldMk cId="232185724" sldId="535"/>
            <ac:picMk id="5" creationId="{137752ED-3084-4DB3-B459-2415504750F8}"/>
          </ac:picMkLst>
        </pc:picChg>
        <pc:picChg chg="add mod">
          <ac:chgData name="Chhabra, Aniket" userId="598e0514-bef3-4e71-b6aa-f2edd6441cff" providerId="ADAL" clId="{3A0A5D55-ED04-41A6-8F2E-B69EB9F4FF13}" dt="2020-10-13T03:03:08.642" v="4179" actId="14100"/>
          <ac:picMkLst>
            <pc:docMk/>
            <pc:sldMk cId="232185724" sldId="535"/>
            <ac:picMk id="12" creationId="{E4B4EA70-2C93-430D-BA14-5409165CB3B4}"/>
          </ac:picMkLst>
        </pc:picChg>
        <pc:picChg chg="add mod">
          <ac:chgData name="Chhabra, Aniket" userId="598e0514-bef3-4e71-b6aa-f2edd6441cff" providerId="ADAL" clId="{3A0A5D55-ED04-41A6-8F2E-B69EB9F4FF13}" dt="2020-10-13T03:14:02.773" v="4449" actId="1076"/>
          <ac:picMkLst>
            <pc:docMk/>
            <pc:sldMk cId="232185724" sldId="535"/>
            <ac:picMk id="21" creationId="{7FB2E719-281A-4CEC-839C-149A7C0653F9}"/>
          </ac:picMkLst>
        </pc:picChg>
        <pc:picChg chg="add mod">
          <ac:chgData name="Chhabra, Aniket" userId="598e0514-bef3-4e71-b6aa-f2edd6441cff" providerId="ADAL" clId="{3A0A5D55-ED04-41A6-8F2E-B69EB9F4FF13}" dt="2020-10-13T03:12:42.935" v="4425" actId="14100"/>
          <ac:picMkLst>
            <pc:docMk/>
            <pc:sldMk cId="232185724" sldId="535"/>
            <ac:picMk id="22" creationId="{11D20DE7-7481-4E36-BE50-AE33497B3759}"/>
          </ac:picMkLst>
        </pc:picChg>
        <pc:picChg chg="add del mod">
          <ac:chgData name="Chhabra, Aniket" userId="598e0514-bef3-4e71-b6aa-f2edd6441cff" providerId="ADAL" clId="{3A0A5D55-ED04-41A6-8F2E-B69EB9F4FF13}" dt="2020-10-13T03:13:25.484" v="4432" actId="478"/>
          <ac:picMkLst>
            <pc:docMk/>
            <pc:sldMk cId="232185724" sldId="535"/>
            <ac:picMk id="23" creationId="{2756E39E-6C2F-467A-A5C7-5EB54BF20FF0}"/>
          </ac:picMkLst>
        </pc:picChg>
      </pc:sldChg>
      <pc:sldChg chg="addSp delSp modSp new add mod">
        <pc:chgData name="Chhabra, Aniket" userId="598e0514-bef3-4e71-b6aa-f2edd6441cff" providerId="ADAL" clId="{3A0A5D55-ED04-41A6-8F2E-B69EB9F4FF13}" dt="2020-10-15T03:46:35.090" v="4993" actId="1076"/>
        <pc:sldMkLst>
          <pc:docMk/>
          <pc:sldMk cId="2760015044" sldId="536"/>
        </pc:sldMkLst>
        <pc:spChg chg="add del mod ord">
          <ac:chgData name="Chhabra, Aniket" userId="598e0514-bef3-4e71-b6aa-f2edd6441cff" providerId="ADAL" clId="{3A0A5D55-ED04-41A6-8F2E-B69EB9F4FF13}" dt="2020-10-13T03:23:54.992" v="4645" actId="1035"/>
          <ac:spMkLst>
            <pc:docMk/>
            <pc:sldMk cId="2760015044" sldId="536"/>
            <ac:spMk id="2" creationId="{58FE040B-CB40-4740-A37C-E7ED67ECBFAC}"/>
          </ac:spMkLst>
        </pc:spChg>
        <pc:spChg chg="del">
          <ac:chgData name="Chhabra, Aniket" userId="598e0514-bef3-4e71-b6aa-f2edd6441cff" providerId="ADAL" clId="{3A0A5D55-ED04-41A6-8F2E-B69EB9F4FF13}" dt="2020-10-13T03:16:22.842" v="4457" actId="478"/>
          <ac:spMkLst>
            <pc:docMk/>
            <pc:sldMk cId="2760015044" sldId="536"/>
            <ac:spMk id="3" creationId="{1935F7C3-BFE9-4BC7-92E6-8E23B1C58F3F}"/>
          </ac:spMkLst>
        </pc:spChg>
        <pc:spChg chg="add del mod">
          <ac:chgData name="Chhabra, Aniket" userId="598e0514-bef3-4e71-b6aa-f2edd6441cff" providerId="ADAL" clId="{3A0A5D55-ED04-41A6-8F2E-B69EB9F4FF13}" dt="2020-10-14T02:22:58.404" v="4681" actId="478"/>
          <ac:spMkLst>
            <pc:docMk/>
            <pc:sldMk cId="2760015044" sldId="536"/>
            <ac:spMk id="4" creationId="{72C68C96-80D0-4D87-B433-EFDFC07440D7}"/>
          </ac:spMkLst>
        </pc:spChg>
        <pc:spChg chg="add del mod">
          <ac:chgData name="Chhabra, Aniket" userId="598e0514-bef3-4e71-b6aa-f2edd6441cff" providerId="ADAL" clId="{3A0A5D55-ED04-41A6-8F2E-B69EB9F4FF13}" dt="2020-10-13T03:16:29.693" v="4459" actId="478"/>
          <ac:spMkLst>
            <pc:docMk/>
            <pc:sldMk cId="2760015044" sldId="536"/>
            <ac:spMk id="4" creationId="{C291F17E-12BD-4761-BC14-69EB0EC0557F}"/>
          </ac:spMkLst>
        </pc:spChg>
        <pc:spChg chg="add del">
          <ac:chgData name="Chhabra, Aniket" userId="598e0514-bef3-4e71-b6aa-f2edd6441cff" providerId="ADAL" clId="{3A0A5D55-ED04-41A6-8F2E-B69EB9F4FF13}" dt="2020-10-13T03:16:43.253" v="4488" actId="22"/>
          <ac:spMkLst>
            <pc:docMk/>
            <pc:sldMk cId="2760015044" sldId="536"/>
            <ac:spMk id="7" creationId="{1E2B0E02-059E-4870-A4DF-8157D7F59001}"/>
          </ac:spMkLst>
        </pc:spChg>
        <pc:spChg chg="add del mod">
          <ac:chgData name="Chhabra, Aniket" userId="598e0514-bef3-4e71-b6aa-f2edd6441cff" providerId="ADAL" clId="{3A0A5D55-ED04-41A6-8F2E-B69EB9F4FF13}" dt="2020-10-14T02:21:34.375" v="4666" actId="21"/>
          <ac:spMkLst>
            <pc:docMk/>
            <pc:sldMk cId="2760015044" sldId="536"/>
            <ac:spMk id="8" creationId="{440751C7-53D2-4B2D-B4B7-3866C967028F}"/>
          </ac:spMkLst>
        </pc:spChg>
        <pc:spChg chg="add mod ord modVis">
          <ac:chgData name="Chhabra, Aniket" userId="598e0514-bef3-4e71-b6aa-f2edd6441cff" providerId="ADAL" clId="{3A0A5D55-ED04-41A6-8F2E-B69EB9F4FF13}" dt="2020-10-13T03:17:00.488" v="4584" actId="6549"/>
          <ac:spMkLst>
            <pc:docMk/>
            <pc:sldMk cId="2760015044" sldId="536"/>
            <ac:spMk id="9" creationId="{C033E936-DAAF-4D52-B80E-37EB5E7A390F}"/>
          </ac:spMkLst>
        </pc:spChg>
        <pc:spChg chg="add del mod">
          <ac:chgData name="Chhabra, Aniket" userId="598e0514-bef3-4e71-b6aa-f2edd6441cff" providerId="ADAL" clId="{3A0A5D55-ED04-41A6-8F2E-B69EB9F4FF13}" dt="2020-10-15T03:46:03.577" v="4987" actId="21"/>
          <ac:spMkLst>
            <pc:docMk/>
            <pc:sldMk cId="2760015044" sldId="536"/>
            <ac:spMk id="14" creationId="{A5710241-DD74-45EE-8F4D-5DE33562337C}"/>
          </ac:spMkLst>
        </pc:spChg>
        <pc:graphicFrameChg chg="add mod ord modVis">
          <ac:chgData name="Chhabra, Aniket" userId="598e0514-bef3-4e71-b6aa-f2edd6441cff" providerId="ADAL" clId="{3A0A5D55-ED04-41A6-8F2E-B69EB9F4FF13}" dt="2020-10-13T03:16:43.245" v="4487" actId="14100"/>
          <ac:graphicFrameMkLst>
            <pc:docMk/>
            <pc:sldMk cId="2760015044" sldId="536"/>
            <ac:graphicFrameMk id="8" creationId="{98D52F7A-C4E5-4836-B1FE-465862FD8746}"/>
          </ac:graphicFrameMkLst>
        </pc:graphicFrameChg>
        <pc:graphicFrameChg chg="add mod ord modVis">
          <ac:chgData name="Chhabra, Aniket" userId="598e0514-bef3-4e71-b6aa-f2edd6441cff" providerId="ADAL" clId="{3A0A5D55-ED04-41A6-8F2E-B69EB9F4FF13}" dt="2020-10-13T03:23:55.501" v="4647"/>
          <ac:graphicFrameMkLst>
            <pc:docMk/>
            <pc:sldMk cId="2760015044" sldId="536"/>
            <ac:graphicFrameMk id="10" creationId="{FD2B9F43-4F25-4129-88E8-2922D195DD62}"/>
          </ac:graphicFrameMkLst>
        </pc:graphicFrameChg>
        <pc:picChg chg="add del mod">
          <ac:chgData name="Chhabra, Aniket" userId="598e0514-bef3-4e71-b6aa-f2edd6441cff" providerId="ADAL" clId="{3A0A5D55-ED04-41A6-8F2E-B69EB9F4FF13}" dt="2020-10-14T02:21:34.375" v="4666" actId="21"/>
          <ac:picMkLst>
            <pc:docMk/>
            <pc:sldMk cId="2760015044" sldId="536"/>
            <ac:picMk id="3" creationId="{E32EF0F7-BCE4-44CD-B74C-340019A6252E}"/>
          </ac:picMkLst>
        </pc:picChg>
        <pc:picChg chg="add mod ord">
          <ac:chgData name="Chhabra, Aniket" userId="598e0514-bef3-4e71-b6aa-f2edd6441cff" providerId="ADAL" clId="{3A0A5D55-ED04-41A6-8F2E-B69EB9F4FF13}" dt="2020-10-15T03:46:33.232" v="4992" actId="1076"/>
          <ac:picMkLst>
            <pc:docMk/>
            <pc:sldMk cId="2760015044" sldId="536"/>
            <ac:picMk id="5" creationId="{B32E2238-DECB-41B8-B249-85AD46D8C9FA}"/>
          </ac:picMkLst>
        </pc:picChg>
        <pc:picChg chg="add mod">
          <ac:chgData name="Chhabra, Aniket" userId="598e0514-bef3-4e71-b6aa-f2edd6441cff" providerId="ADAL" clId="{3A0A5D55-ED04-41A6-8F2E-B69EB9F4FF13}" dt="2020-10-15T03:46:35.090" v="4993" actId="1076"/>
          <ac:picMkLst>
            <pc:docMk/>
            <pc:sldMk cId="2760015044" sldId="536"/>
            <ac:picMk id="11" creationId="{B2DF0187-5543-4A3B-BE9E-FA74A01550DC}"/>
          </ac:picMkLst>
        </pc:picChg>
        <pc:picChg chg="add del mod">
          <ac:chgData name="Chhabra, Aniket" userId="598e0514-bef3-4e71-b6aa-f2edd6441cff" providerId="ADAL" clId="{3A0A5D55-ED04-41A6-8F2E-B69EB9F4FF13}" dt="2020-10-14T02:21:34.375" v="4666" actId="21"/>
          <ac:picMkLst>
            <pc:docMk/>
            <pc:sldMk cId="2760015044" sldId="536"/>
            <ac:picMk id="11" creationId="{E44BE531-3C28-4771-894E-677D23C2C6B0}"/>
          </ac:picMkLst>
        </pc:picChg>
        <pc:picChg chg="add del mod">
          <ac:chgData name="Chhabra, Aniket" userId="598e0514-bef3-4e71-b6aa-f2edd6441cff" providerId="ADAL" clId="{3A0A5D55-ED04-41A6-8F2E-B69EB9F4FF13}" dt="2020-10-15T03:46:03.577" v="4987" actId="21"/>
          <ac:picMkLst>
            <pc:docMk/>
            <pc:sldMk cId="2760015044" sldId="536"/>
            <ac:picMk id="12" creationId="{987A956A-2026-416B-B29C-557B8C7E39AB}"/>
          </ac:picMkLst>
        </pc:picChg>
        <pc:picChg chg="add del mod">
          <ac:chgData name="Chhabra, Aniket" userId="598e0514-bef3-4e71-b6aa-f2edd6441cff" providerId="ADAL" clId="{3A0A5D55-ED04-41A6-8F2E-B69EB9F4FF13}" dt="2020-10-15T03:46:03.577" v="4987" actId="21"/>
          <ac:picMkLst>
            <pc:docMk/>
            <pc:sldMk cId="2760015044" sldId="536"/>
            <ac:picMk id="13" creationId="{DA62E19E-BA0A-42E1-AD5B-FD520FB2061D}"/>
          </ac:picMkLst>
        </pc:picChg>
      </pc:sldChg>
      <pc:sldChg chg="addSp delSp modSp new add mod">
        <pc:chgData name="Chhabra, Aniket" userId="598e0514-bef3-4e71-b6aa-f2edd6441cff" providerId="ADAL" clId="{3A0A5D55-ED04-41A6-8F2E-B69EB9F4FF13}" dt="2020-10-14T02:22:46.949" v="4677" actId="478"/>
        <pc:sldMkLst>
          <pc:docMk/>
          <pc:sldMk cId="167015323" sldId="537"/>
        </pc:sldMkLst>
        <pc:picChg chg="add del mod">
          <ac:chgData name="Chhabra, Aniket" userId="598e0514-bef3-4e71-b6aa-f2edd6441cff" providerId="ADAL" clId="{3A0A5D55-ED04-41A6-8F2E-B69EB9F4FF13}" dt="2020-10-14T02:22:46.949" v="4677" actId="478"/>
          <ac:picMkLst>
            <pc:docMk/>
            <pc:sldMk cId="167015323" sldId="537"/>
            <ac:picMk id="4" creationId="{5A45AA85-0E4F-4B56-A6ED-27072A0C302B}"/>
          </ac:picMkLst>
        </pc:picChg>
        <pc:picChg chg="add del">
          <ac:chgData name="Chhabra, Aniket" userId="598e0514-bef3-4e71-b6aa-f2edd6441cff" providerId="ADAL" clId="{3A0A5D55-ED04-41A6-8F2E-B69EB9F4FF13}" dt="2020-10-14T02:21:02.447" v="4656"/>
          <ac:picMkLst>
            <pc:docMk/>
            <pc:sldMk cId="167015323" sldId="537"/>
            <ac:picMk id="5" creationId="{EAFE9865-4840-4FD1-A171-6D752E72A602}"/>
          </ac:picMkLst>
        </pc:picChg>
      </pc:sldChg>
      <pc:sldChg chg="modSp new add mod">
        <pc:chgData name="Chhabra, Aniket" userId="598e0514-bef3-4e71-b6aa-f2edd6441cff" providerId="ADAL" clId="{3A0A5D55-ED04-41A6-8F2E-B69EB9F4FF13}" dt="2020-10-14T04:07:56.779" v="4853" actId="20577"/>
        <pc:sldMkLst>
          <pc:docMk/>
          <pc:sldMk cId="570513083" sldId="538"/>
        </pc:sldMkLst>
        <pc:spChg chg="mod">
          <ac:chgData name="Chhabra, Aniket" userId="598e0514-bef3-4e71-b6aa-f2edd6441cff" providerId="ADAL" clId="{3A0A5D55-ED04-41A6-8F2E-B69EB9F4FF13}" dt="2020-10-14T04:07:56.779" v="4853" actId="20577"/>
          <ac:spMkLst>
            <pc:docMk/>
            <pc:sldMk cId="570513083" sldId="538"/>
            <ac:spMk id="3" creationId="{47B3FE8B-F3BC-4617-A2DA-278B114DC1DB}"/>
          </ac:spMkLst>
        </pc:spChg>
      </pc:sldChg>
      <pc:sldChg chg="addSp delSp modSp new add mod">
        <pc:chgData name="Chhabra, Aniket" userId="598e0514-bef3-4e71-b6aa-f2edd6441cff" providerId="ADAL" clId="{3A0A5D55-ED04-41A6-8F2E-B69EB9F4FF13}" dt="2020-10-15T04:19:15.454" v="5789" actId="1035"/>
        <pc:sldMkLst>
          <pc:docMk/>
          <pc:sldMk cId="911517098" sldId="539"/>
        </pc:sldMkLst>
        <pc:spChg chg="mod ord">
          <ac:chgData name="Chhabra, Aniket" userId="598e0514-bef3-4e71-b6aa-f2edd6441cff" providerId="ADAL" clId="{3A0A5D55-ED04-41A6-8F2E-B69EB9F4FF13}" dt="2020-10-15T03:46:49.453" v="5000" actId="14100"/>
          <ac:spMkLst>
            <pc:docMk/>
            <pc:sldMk cId="911517098" sldId="539"/>
            <ac:spMk id="2" creationId="{A4D5DDBC-5D6A-4DB0-B385-6A92298F605F}"/>
          </ac:spMkLst>
        </pc:spChg>
        <pc:spChg chg="del mod ord">
          <ac:chgData name="Chhabra, Aniket" userId="598e0514-bef3-4e71-b6aa-f2edd6441cff" providerId="ADAL" clId="{3A0A5D55-ED04-41A6-8F2E-B69EB9F4FF13}" dt="2020-10-15T03:43:04.439" v="4986" actId="478"/>
          <ac:spMkLst>
            <pc:docMk/>
            <pc:sldMk cId="911517098" sldId="539"/>
            <ac:spMk id="3" creationId="{0EADC044-3E39-4A41-AF57-191D9067462D}"/>
          </ac:spMkLst>
        </pc:spChg>
        <pc:spChg chg="add mod ord modVis">
          <ac:chgData name="Chhabra, Aniket" userId="598e0514-bef3-4e71-b6aa-f2edd6441cff" providerId="ADAL" clId="{3A0A5D55-ED04-41A6-8F2E-B69EB9F4FF13}" dt="2020-10-15T03:42:43.386" v="4935"/>
          <ac:spMkLst>
            <pc:docMk/>
            <pc:sldMk cId="911517098" sldId="539"/>
            <ac:spMk id="4" creationId="{22F22FCF-EC63-4134-BFDA-9E6033E820A6}"/>
          </ac:spMkLst>
        </pc:spChg>
        <pc:spChg chg="add mod">
          <ac:chgData name="Chhabra, Aniket" userId="598e0514-bef3-4e71-b6aa-f2edd6441cff" providerId="ADAL" clId="{3A0A5D55-ED04-41A6-8F2E-B69EB9F4FF13}" dt="2020-10-15T03:47:06.570" v="5025" actId="1036"/>
          <ac:spMkLst>
            <pc:docMk/>
            <pc:sldMk cId="911517098" sldId="539"/>
            <ac:spMk id="8" creationId="{F641CF9B-E72B-4F85-A7FE-1D68C9685232}"/>
          </ac:spMkLst>
        </pc:spChg>
        <pc:spChg chg="add mod">
          <ac:chgData name="Chhabra, Aniket" userId="598e0514-bef3-4e71-b6aa-f2edd6441cff" providerId="ADAL" clId="{3A0A5D55-ED04-41A6-8F2E-B69EB9F4FF13}" dt="2020-10-15T04:19:15.454" v="5789" actId="1035"/>
          <ac:spMkLst>
            <pc:docMk/>
            <pc:sldMk cId="911517098" sldId="539"/>
            <ac:spMk id="9" creationId="{A385B7C1-FB07-42E5-84E2-C1DE4ED3FFB4}"/>
          </ac:spMkLst>
        </pc:spChg>
        <pc:spChg chg="add mod">
          <ac:chgData name="Chhabra, Aniket" userId="598e0514-bef3-4e71-b6aa-f2edd6441cff" providerId="ADAL" clId="{3A0A5D55-ED04-41A6-8F2E-B69EB9F4FF13}" dt="2020-10-15T04:04:43.449" v="5717" actId="14100"/>
          <ac:spMkLst>
            <pc:docMk/>
            <pc:sldMk cId="911517098" sldId="539"/>
            <ac:spMk id="10" creationId="{091B0AC4-7441-467F-AE1A-1E82D87AD10F}"/>
          </ac:spMkLst>
        </pc:spChg>
        <pc:graphicFrameChg chg="add mod ord modVis">
          <ac:chgData name="Chhabra, Aniket" userId="598e0514-bef3-4e71-b6aa-f2edd6441cff" providerId="ADAL" clId="{3A0A5D55-ED04-41A6-8F2E-B69EB9F4FF13}" dt="2020-10-15T03:46:49.954" v="5002"/>
          <ac:graphicFrameMkLst>
            <pc:docMk/>
            <pc:sldMk cId="911517098" sldId="539"/>
            <ac:graphicFrameMk id="5" creationId="{40E70D21-FE27-4429-A74F-221226F5697C}"/>
          </ac:graphicFrameMkLst>
        </pc:graphicFrameChg>
        <pc:picChg chg="add mod">
          <ac:chgData name="Chhabra, Aniket" userId="598e0514-bef3-4e71-b6aa-f2edd6441cff" providerId="ADAL" clId="{3A0A5D55-ED04-41A6-8F2E-B69EB9F4FF13}" dt="2020-10-15T03:47:06.570" v="5025" actId="1036"/>
          <ac:picMkLst>
            <pc:docMk/>
            <pc:sldMk cId="911517098" sldId="539"/>
            <ac:picMk id="6" creationId="{F29438AB-3F7F-4380-9D91-B03C68CB6218}"/>
          </ac:picMkLst>
        </pc:picChg>
        <pc:picChg chg="add mod">
          <ac:chgData name="Chhabra, Aniket" userId="598e0514-bef3-4e71-b6aa-f2edd6441cff" providerId="ADAL" clId="{3A0A5D55-ED04-41A6-8F2E-B69EB9F4FF13}" dt="2020-10-15T03:47:06.570" v="5025" actId="1036"/>
          <ac:picMkLst>
            <pc:docMk/>
            <pc:sldMk cId="911517098" sldId="539"/>
            <ac:picMk id="7" creationId="{D2815386-682D-4D5C-9C9E-3424E018BA20}"/>
          </ac:picMkLst>
        </pc:picChg>
      </pc:sldChg>
      <pc:sldChg chg="addSp delSp modSp add mod modNotesTx">
        <pc:chgData name="Chhabra, Aniket" userId="598e0514-bef3-4e71-b6aa-f2edd6441cff" providerId="ADAL" clId="{3A0A5D55-ED04-41A6-8F2E-B69EB9F4FF13}" dt="2020-10-15T04:34:25.527" v="6269" actId="20577"/>
        <pc:sldMkLst>
          <pc:docMk/>
          <pc:sldMk cId="3273904905" sldId="540"/>
        </pc:sldMkLst>
        <pc:spChg chg="mod">
          <ac:chgData name="Chhabra, Aniket" userId="598e0514-bef3-4e71-b6aa-f2edd6441cff" providerId="ADAL" clId="{3A0A5D55-ED04-41A6-8F2E-B69EB9F4FF13}" dt="2020-10-15T04:06:27.026" v="5764" actId="20577"/>
          <ac:spMkLst>
            <pc:docMk/>
            <pc:sldMk cId="3273904905" sldId="540"/>
            <ac:spMk id="2" creationId="{A4D5DDBC-5D6A-4DB0-B385-6A92298F605F}"/>
          </ac:spMkLst>
        </pc:spChg>
        <pc:spChg chg="mod">
          <ac:chgData name="Chhabra, Aniket" userId="598e0514-bef3-4e71-b6aa-f2edd6441cff" providerId="ADAL" clId="{3A0A5D55-ED04-41A6-8F2E-B69EB9F4FF13}" dt="2020-10-15T04:06:23.875" v="5744" actId="6549"/>
          <ac:spMkLst>
            <pc:docMk/>
            <pc:sldMk cId="3273904905" sldId="540"/>
            <ac:spMk id="4" creationId="{22F22FCF-EC63-4134-BFDA-9E6033E820A6}"/>
          </ac:spMkLst>
        </pc:spChg>
        <pc:spChg chg="del">
          <ac:chgData name="Chhabra, Aniket" userId="598e0514-bef3-4e71-b6aa-f2edd6441cff" providerId="ADAL" clId="{3A0A5D55-ED04-41A6-8F2E-B69EB9F4FF13}" dt="2020-10-15T04:06:33.811" v="5768" actId="478"/>
          <ac:spMkLst>
            <pc:docMk/>
            <pc:sldMk cId="3273904905" sldId="540"/>
            <ac:spMk id="8" creationId="{F641CF9B-E72B-4F85-A7FE-1D68C9685232}"/>
          </ac:spMkLst>
        </pc:spChg>
        <pc:spChg chg="mod">
          <ac:chgData name="Chhabra, Aniket" userId="598e0514-bef3-4e71-b6aa-f2edd6441cff" providerId="ADAL" clId="{3A0A5D55-ED04-41A6-8F2E-B69EB9F4FF13}" dt="2020-10-15T04:32:32.398" v="6165" actId="14100"/>
          <ac:spMkLst>
            <pc:docMk/>
            <pc:sldMk cId="3273904905" sldId="540"/>
            <ac:spMk id="9" creationId="{A385B7C1-FB07-42E5-84E2-C1DE4ED3FFB4}"/>
          </ac:spMkLst>
        </pc:spChg>
        <pc:spChg chg="add del">
          <ac:chgData name="Chhabra, Aniket" userId="598e0514-bef3-4e71-b6aa-f2edd6441cff" providerId="ADAL" clId="{3A0A5D55-ED04-41A6-8F2E-B69EB9F4FF13}" dt="2020-10-15T04:06:52.679" v="5779" actId="478"/>
          <ac:spMkLst>
            <pc:docMk/>
            <pc:sldMk cId="3273904905" sldId="540"/>
            <ac:spMk id="10" creationId="{091B0AC4-7441-467F-AE1A-1E82D87AD10F}"/>
          </ac:spMkLst>
        </pc:spChg>
        <pc:graphicFrameChg chg="mod">
          <ac:chgData name="Chhabra, Aniket" userId="598e0514-bef3-4e71-b6aa-f2edd6441cff" providerId="ADAL" clId="{3A0A5D55-ED04-41A6-8F2E-B69EB9F4FF13}" dt="2020-10-15T04:06:27.529" v="5766"/>
          <ac:graphicFrameMkLst>
            <pc:docMk/>
            <pc:sldMk cId="3273904905" sldId="540"/>
            <ac:graphicFrameMk id="5" creationId="{40E70D21-FE27-4429-A74F-221226F5697C}"/>
          </ac:graphicFrameMkLst>
        </pc:graphicFrameChg>
        <pc:picChg chg="del">
          <ac:chgData name="Chhabra, Aniket" userId="598e0514-bef3-4e71-b6aa-f2edd6441cff" providerId="ADAL" clId="{3A0A5D55-ED04-41A6-8F2E-B69EB9F4FF13}" dt="2020-10-15T04:06:30.071" v="5767" actId="478"/>
          <ac:picMkLst>
            <pc:docMk/>
            <pc:sldMk cId="3273904905" sldId="540"/>
            <ac:picMk id="6" creationId="{F29438AB-3F7F-4380-9D91-B03C68CB6218}"/>
          </ac:picMkLst>
        </pc:picChg>
        <pc:picChg chg="del">
          <ac:chgData name="Chhabra, Aniket" userId="598e0514-bef3-4e71-b6aa-f2edd6441cff" providerId="ADAL" clId="{3A0A5D55-ED04-41A6-8F2E-B69EB9F4FF13}" dt="2020-10-15T04:06:33.811" v="5768" actId="478"/>
          <ac:picMkLst>
            <pc:docMk/>
            <pc:sldMk cId="3273904905" sldId="540"/>
            <ac:picMk id="7" creationId="{D2815386-682D-4D5C-9C9E-3424E018BA20}"/>
          </ac:picMkLst>
        </pc:picChg>
      </pc:sldChg>
      <pc:sldChg chg="addSp delSp modSp new add mod">
        <pc:chgData name="Chhabra, Aniket" userId="598e0514-bef3-4e71-b6aa-f2edd6441cff" providerId="ADAL" clId="{3A0A5D55-ED04-41A6-8F2E-B69EB9F4FF13}" dt="2020-10-15T04:35:15.705" v="6277" actId="14100"/>
        <pc:sldMkLst>
          <pc:docMk/>
          <pc:sldMk cId="3950318431" sldId="541"/>
        </pc:sldMkLst>
        <pc:spChg chg="mod ord">
          <ac:chgData name="Chhabra, Aniket" userId="598e0514-bef3-4e71-b6aa-f2edd6441cff" providerId="ADAL" clId="{3A0A5D55-ED04-41A6-8F2E-B69EB9F4FF13}" dt="2020-10-15T04:33:02.529" v="6251" actId="403"/>
          <ac:spMkLst>
            <pc:docMk/>
            <pc:sldMk cId="3950318431" sldId="541"/>
            <ac:spMk id="2" creationId="{10B74324-4B4E-47F9-9DEA-035ECA45D77E}"/>
          </ac:spMkLst>
        </pc:spChg>
        <pc:spChg chg="del mod ord">
          <ac:chgData name="Chhabra, Aniket" userId="598e0514-bef3-4e71-b6aa-f2edd6441cff" providerId="ADAL" clId="{3A0A5D55-ED04-41A6-8F2E-B69EB9F4FF13}" dt="2020-10-15T04:33:05.863" v="6267" actId="478"/>
          <ac:spMkLst>
            <pc:docMk/>
            <pc:sldMk cId="3950318431" sldId="541"/>
            <ac:spMk id="3" creationId="{F7FD3524-33CB-42A3-8759-5003C796AD2F}"/>
          </ac:spMkLst>
        </pc:spChg>
        <pc:spChg chg="add mod ord modVis">
          <ac:chgData name="Chhabra, Aniket" userId="598e0514-bef3-4e71-b6aa-f2edd6441cff" providerId="ADAL" clId="{3A0A5D55-ED04-41A6-8F2E-B69EB9F4FF13}" dt="2020-10-15T04:33:03.075" v="6262" actId="6549"/>
          <ac:spMkLst>
            <pc:docMk/>
            <pc:sldMk cId="3950318431" sldId="541"/>
            <ac:spMk id="4" creationId="{633CB69D-7897-43A6-9BD4-98D9B668907B}"/>
          </ac:spMkLst>
        </pc:spChg>
        <pc:graphicFrameChg chg="add mod ord modVis">
          <ac:chgData name="Chhabra, Aniket" userId="598e0514-bef3-4e71-b6aa-f2edd6441cff" providerId="ADAL" clId="{3A0A5D55-ED04-41A6-8F2E-B69EB9F4FF13}" dt="2020-10-15T04:33:03.083" v="6264"/>
          <ac:graphicFrameMkLst>
            <pc:docMk/>
            <pc:sldMk cId="3950318431" sldId="541"/>
            <ac:graphicFrameMk id="5" creationId="{57FD2C9D-36B9-4138-BB26-4A9B6F57D293}"/>
          </ac:graphicFrameMkLst>
        </pc:graphicFrameChg>
        <pc:picChg chg="add mod">
          <ac:chgData name="Chhabra, Aniket" userId="598e0514-bef3-4e71-b6aa-f2edd6441cff" providerId="ADAL" clId="{3A0A5D55-ED04-41A6-8F2E-B69EB9F4FF13}" dt="2020-10-15T04:35:15.705" v="6277" actId="14100"/>
          <ac:picMkLst>
            <pc:docMk/>
            <pc:sldMk cId="3950318431" sldId="541"/>
            <ac:picMk id="6" creationId="{C2887707-2B5C-4796-9C71-D8C05D7A1675}"/>
          </ac:picMkLst>
        </pc:picChg>
      </pc:sldChg>
      <pc:sldChg chg="addSp delSp modSp add mod">
        <pc:chgData name="Chhabra, Aniket" userId="598e0514-bef3-4e71-b6aa-f2edd6441cff" providerId="ADAL" clId="{3A0A5D55-ED04-41A6-8F2E-B69EB9F4FF13}" dt="2020-10-16T20:05:41.248" v="6769"/>
        <pc:sldMkLst>
          <pc:docMk/>
          <pc:sldMk cId="142225016" sldId="542"/>
        </pc:sldMkLst>
        <pc:spChg chg="mod">
          <ac:chgData name="Chhabra, Aniket" userId="598e0514-bef3-4e71-b6aa-f2edd6441cff" providerId="ADAL" clId="{3A0A5D55-ED04-41A6-8F2E-B69EB9F4FF13}" dt="2020-10-16T20:05:40.745" v="6767" actId="20577"/>
          <ac:spMkLst>
            <pc:docMk/>
            <pc:sldMk cId="142225016" sldId="542"/>
            <ac:spMk id="2" creationId="{10B74324-4B4E-47F9-9DEA-035ECA45D77E}"/>
          </ac:spMkLst>
        </pc:spChg>
        <pc:spChg chg="mod">
          <ac:chgData name="Chhabra, Aniket" userId="598e0514-bef3-4e71-b6aa-f2edd6441cff" providerId="ADAL" clId="{3A0A5D55-ED04-41A6-8F2E-B69EB9F4FF13}" dt="2020-10-16T20:05:38.677" v="6756" actId="6549"/>
          <ac:spMkLst>
            <pc:docMk/>
            <pc:sldMk cId="142225016" sldId="542"/>
            <ac:spMk id="4" creationId="{633CB69D-7897-43A6-9BD4-98D9B668907B}"/>
          </ac:spMkLst>
        </pc:spChg>
        <pc:spChg chg="add mod">
          <ac:chgData name="Chhabra, Aniket" userId="598e0514-bef3-4e71-b6aa-f2edd6441cff" providerId="ADAL" clId="{3A0A5D55-ED04-41A6-8F2E-B69EB9F4FF13}" dt="2020-10-16T20:05:31.898" v="6718" actId="6549"/>
          <ac:spMkLst>
            <pc:docMk/>
            <pc:sldMk cId="142225016" sldId="542"/>
            <ac:spMk id="8" creationId="{44265914-F9AB-4CD3-9C99-887EB92F44E4}"/>
          </ac:spMkLst>
        </pc:spChg>
        <pc:spChg chg="add mod">
          <ac:chgData name="Chhabra, Aniket" userId="598e0514-bef3-4e71-b6aa-f2edd6441cff" providerId="ADAL" clId="{3A0A5D55-ED04-41A6-8F2E-B69EB9F4FF13}" dt="2020-10-15T05:15:53.504" v="6598" actId="20577"/>
          <ac:spMkLst>
            <pc:docMk/>
            <pc:sldMk cId="142225016" sldId="542"/>
            <ac:spMk id="9" creationId="{A998AC9F-010B-4F16-A02F-64FEDECDA281}"/>
          </ac:spMkLst>
        </pc:spChg>
        <pc:graphicFrameChg chg="mod">
          <ac:chgData name="Chhabra, Aniket" userId="598e0514-bef3-4e71-b6aa-f2edd6441cff" providerId="ADAL" clId="{3A0A5D55-ED04-41A6-8F2E-B69EB9F4FF13}" dt="2020-10-16T20:05:41.248" v="6769"/>
          <ac:graphicFrameMkLst>
            <pc:docMk/>
            <pc:sldMk cId="142225016" sldId="542"/>
            <ac:graphicFrameMk id="5" creationId="{57FD2C9D-36B9-4138-BB26-4A9B6F57D293}"/>
          </ac:graphicFrameMkLst>
        </pc:graphicFrameChg>
        <pc:picChg chg="add mod">
          <ac:chgData name="Chhabra, Aniket" userId="598e0514-bef3-4e71-b6aa-f2edd6441cff" providerId="ADAL" clId="{3A0A5D55-ED04-41A6-8F2E-B69EB9F4FF13}" dt="2020-10-16T20:04:10.882" v="6632" actId="1076"/>
          <ac:picMkLst>
            <pc:docMk/>
            <pc:sldMk cId="142225016" sldId="542"/>
            <ac:picMk id="3" creationId="{F1B18ACC-BB0B-4080-B753-F990B68422CF}"/>
          </ac:picMkLst>
        </pc:picChg>
        <pc:picChg chg="del">
          <ac:chgData name="Chhabra, Aniket" userId="598e0514-bef3-4e71-b6aa-f2edd6441cff" providerId="ADAL" clId="{3A0A5D55-ED04-41A6-8F2E-B69EB9F4FF13}" dt="2020-10-15T04:37:12.114" v="6279" actId="478"/>
          <ac:picMkLst>
            <pc:docMk/>
            <pc:sldMk cId="142225016" sldId="542"/>
            <ac:picMk id="6" creationId="{C2887707-2B5C-4796-9C71-D8C05D7A1675}"/>
          </ac:picMkLst>
        </pc:picChg>
      </pc:sldChg>
      <pc:sldChg chg="new add del">
        <pc:chgData name="Chhabra, Aniket" userId="598e0514-bef3-4e71-b6aa-f2edd6441cff" providerId="ADAL" clId="{3A0A5D55-ED04-41A6-8F2E-B69EB9F4FF13}" dt="2020-10-15T05:03:52.878" v="6382" actId="47"/>
        <pc:sldMkLst>
          <pc:docMk/>
          <pc:sldMk cId="967331072" sldId="543"/>
        </pc:sldMkLst>
      </pc:sldChg>
      <pc:sldChg chg="addSp delSp modSp add mod ord">
        <pc:chgData name="Chhabra, Aniket" userId="598e0514-bef3-4e71-b6aa-f2edd6441cff" providerId="ADAL" clId="{3A0A5D55-ED04-41A6-8F2E-B69EB9F4FF13}" dt="2020-10-17T19:12:36.042" v="8419" actId="20577"/>
        <pc:sldMkLst>
          <pc:docMk/>
          <pc:sldMk cId="2697153999" sldId="544"/>
        </pc:sldMkLst>
        <pc:spChg chg="mod">
          <ac:chgData name="Chhabra, Aniket" userId="598e0514-bef3-4e71-b6aa-f2edd6441cff" providerId="ADAL" clId="{3A0A5D55-ED04-41A6-8F2E-B69EB9F4FF13}" dt="2020-10-16T20:05:48.131" v="6771"/>
          <ac:spMkLst>
            <pc:docMk/>
            <pc:sldMk cId="2697153999" sldId="544"/>
            <ac:spMk id="2" creationId="{10B74324-4B4E-47F9-9DEA-035ECA45D77E}"/>
          </ac:spMkLst>
        </pc:spChg>
        <pc:spChg chg="mod">
          <ac:chgData name="Chhabra, Aniket" userId="598e0514-bef3-4e71-b6aa-f2edd6441cff" providerId="ADAL" clId="{3A0A5D55-ED04-41A6-8F2E-B69EB9F4FF13}" dt="2020-10-16T20:05:48.701" v="6792" actId="6549"/>
          <ac:spMkLst>
            <pc:docMk/>
            <pc:sldMk cId="2697153999" sldId="544"/>
            <ac:spMk id="4" creationId="{633CB69D-7897-43A6-9BD4-98D9B668907B}"/>
          </ac:spMkLst>
        </pc:spChg>
        <pc:spChg chg="mod">
          <ac:chgData name="Chhabra, Aniket" userId="598e0514-bef3-4e71-b6aa-f2edd6441cff" providerId="ADAL" clId="{3A0A5D55-ED04-41A6-8F2E-B69EB9F4FF13}" dt="2020-10-17T19:12:36.042" v="8419" actId="20577"/>
          <ac:spMkLst>
            <pc:docMk/>
            <pc:sldMk cId="2697153999" sldId="544"/>
            <ac:spMk id="8" creationId="{44265914-F9AB-4CD3-9C99-887EB92F44E4}"/>
          </ac:spMkLst>
        </pc:spChg>
        <pc:spChg chg="add del">
          <ac:chgData name="Chhabra, Aniket" userId="598e0514-bef3-4e71-b6aa-f2edd6441cff" providerId="ADAL" clId="{3A0A5D55-ED04-41A6-8F2E-B69EB9F4FF13}" dt="2020-10-15T05:04:20.568" v="6392" actId="478"/>
          <ac:spMkLst>
            <pc:docMk/>
            <pc:sldMk cId="2697153999" sldId="544"/>
            <ac:spMk id="9" creationId="{A998AC9F-010B-4F16-A02F-64FEDECDA281}"/>
          </ac:spMkLst>
        </pc:spChg>
        <pc:graphicFrameChg chg="mod">
          <ac:chgData name="Chhabra, Aniket" userId="598e0514-bef3-4e71-b6aa-f2edd6441cff" providerId="ADAL" clId="{3A0A5D55-ED04-41A6-8F2E-B69EB9F4FF13}" dt="2020-10-16T20:05:48.710" v="6794"/>
          <ac:graphicFrameMkLst>
            <pc:docMk/>
            <pc:sldMk cId="2697153999" sldId="544"/>
            <ac:graphicFrameMk id="5" creationId="{57FD2C9D-36B9-4138-BB26-4A9B6F57D293}"/>
          </ac:graphicFrameMkLst>
        </pc:graphicFrameChg>
        <pc:graphicFrameChg chg="add del mod">
          <ac:chgData name="Chhabra, Aniket" userId="598e0514-bef3-4e71-b6aa-f2edd6441cff" providerId="ADAL" clId="{3A0A5D55-ED04-41A6-8F2E-B69EB9F4FF13}" dt="2020-10-17T18:37:37.198" v="7924"/>
          <ac:graphicFrameMkLst>
            <pc:docMk/>
            <pc:sldMk cId="2697153999" sldId="544"/>
            <ac:graphicFrameMk id="7" creationId="{62AEB1E8-1F0C-43CB-9D4B-2303050602D2}"/>
          </ac:graphicFrameMkLst>
        </pc:graphicFrameChg>
        <pc:picChg chg="add mod">
          <ac:chgData name="Chhabra, Aniket" userId="598e0514-bef3-4e71-b6aa-f2edd6441cff" providerId="ADAL" clId="{3A0A5D55-ED04-41A6-8F2E-B69EB9F4FF13}" dt="2020-10-17T19:02:43.546" v="8300" actId="1076"/>
          <ac:picMkLst>
            <pc:docMk/>
            <pc:sldMk cId="2697153999" sldId="544"/>
            <ac:picMk id="3" creationId="{C2D97341-F8E9-49F1-8447-41E911D90040}"/>
          </ac:picMkLst>
        </pc:picChg>
        <pc:picChg chg="del">
          <ac:chgData name="Chhabra, Aniket" userId="598e0514-bef3-4e71-b6aa-f2edd6441cff" providerId="ADAL" clId="{3A0A5D55-ED04-41A6-8F2E-B69EB9F4FF13}" dt="2020-10-15T05:04:07.069" v="6386" actId="478"/>
          <ac:picMkLst>
            <pc:docMk/>
            <pc:sldMk cId="2697153999" sldId="544"/>
            <ac:picMk id="3" creationId="{F1B18ACC-BB0B-4080-B753-F990B68422CF}"/>
          </ac:picMkLst>
        </pc:picChg>
        <pc:picChg chg="add del mod">
          <ac:chgData name="Chhabra, Aniket" userId="598e0514-bef3-4e71-b6aa-f2edd6441cff" providerId="ADAL" clId="{3A0A5D55-ED04-41A6-8F2E-B69EB9F4FF13}" dt="2020-10-17T18:37:22.745" v="7922" actId="478"/>
          <ac:picMkLst>
            <pc:docMk/>
            <pc:sldMk cId="2697153999" sldId="544"/>
            <ac:picMk id="6" creationId="{E42EFFEB-71B6-4330-9937-DF3295207624}"/>
          </ac:picMkLst>
        </pc:picChg>
      </pc:sldChg>
      <pc:sldChg chg="addSp new add">
        <pc:chgData name="Chhabra, Aniket" userId="598e0514-bef3-4e71-b6aa-f2edd6441cff" providerId="ADAL" clId="{3A0A5D55-ED04-41A6-8F2E-B69EB9F4FF13}" dt="2020-10-16T21:06:31.468" v="7797"/>
        <pc:sldMkLst>
          <pc:docMk/>
          <pc:sldMk cId="984393314" sldId="545"/>
        </pc:sldMkLst>
        <pc:picChg chg="add">
          <ac:chgData name="Chhabra, Aniket" userId="598e0514-bef3-4e71-b6aa-f2edd6441cff" providerId="ADAL" clId="{3A0A5D55-ED04-41A6-8F2E-B69EB9F4FF13}" dt="2020-10-16T21:06:31.468" v="7797"/>
          <ac:picMkLst>
            <pc:docMk/>
            <pc:sldMk cId="984393314" sldId="545"/>
            <ac:picMk id="4" creationId="{72EE6B53-70D6-4B8E-A562-556B33C04C99}"/>
          </ac:picMkLst>
        </pc:picChg>
      </pc:sldChg>
      <pc:sldChg chg="addSp delSp modSp add mod modNotesTx">
        <pc:chgData name="Chhabra, Aniket" userId="598e0514-bef3-4e71-b6aa-f2edd6441cff" providerId="ADAL" clId="{3A0A5D55-ED04-41A6-8F2E-B69EB9F4FF13}" dt="2020-10-17T19:34:53.907" v="8462" actId="20577"/>
        <pc:sldMkLst>
          <pc:docMk/>
          <pc:sldMk cId="3841458626" sldId="546"/>
        </pc:sldMkLst>
        <pc:spChg chg="mod">
          <ac:chgData name="Chhabra, Aniket" userId="598e0514-bef3-4e71-b6aa-f2edd6441cff" providerId="ADAL" clId="{3A0A5D55-ED04-41A6-8F2E-B69EB9F4FF13}" dt="2020-10-16T20:49:37.462" v="7703" actId="20577"/>
          <ac:spMkLst>
            <pc:docMk/>
            <pc:sldMk cId="3841458626" sldId="546"/>
            <ac:spMk id="2" creationId="{10B74324-4B4E-47F9-9DEA-035ECA45D77E}"/>
          </ac:spMkLst>
        </pc:spChg>
        <pc:spChg chg="mod">
          <ac:chgData name="Chhabra, Aniket" userId="598e0514-bef3-4e71-b6aa-f2edd6441cff" providerId="ADAL" clId="{3A0A5D55-ED04-41A6-8F2E-B69EB9F4FF13}" dt="2020-10-16T20:49:35.509" v="7692" actId="6549"/>
          <ac:spMkLst>
            <pc:docMk/>
            <pc:sldMk cId="3841458626" sldId="546"/>
            <ac:spMk id="4" creationId="{633CB69D-7897-43A6-9BD4-98D9B668907B}"/>
          </ac:spMkLst>
        </pc:spChg>
        <pc:spChg chg="mod">
          <ac:chgData name="Chhabra, Aniket" userId="598e0514-bef3-4e71-b6aa-f2edd6441cff" providerId="ADAL" clId="{3A0A5D55-ED04-41A6-8F2E-B69EB9F4FF13}" dt="2020-10-17T19:34:53.907" v="8462" actId="20577"/>
          <ac:spMkLst>
            <pc:docMk/>
            <pc:sldMk cId="3841458626" sldId="546"/>
            <ac:spMk id="8" creationId="{44265914-F9AB-4CD3-9C99-887EB92F44E4}"/>
          </ac:spMkLst>
        </pc:spChg>
        <pc:graphicFrameChg chg="mod">
          <ac:chgData name="Chhabra, Aniket" userId="598e0514-bef3-4e71-b6aa-f2edd6441cff" providerId="ADAL" clId="{3A0A5D55-ED04-41A6-8F2E-B69EB9F4FF13}" dt="2020-10-16T20:49:37.966" v="7705"/>
          <ac:graphicFrameMkLst>
            <pc:docMk/>
            <pc:sldMk cId="3841458626" sldId="546"/>
            <ac:graphicFrameMk id="5" creationId="{57FD2C9D-36B9-4138-BB26-4A9B6F57D293}"/>
          </ac:graphicFrameMkLst>
        </pc:graphicFrameChg>
        <pc:picChg chg="add del mod">
          <ac:chgData name="Chhabra, Aniket" userId="598e0514-bef3-4e71-b6aa-f2edd6441cff" providerId="ADAL" clId="{3A0A5D55-ED04-41A6-8F2E-B69EB9F4FF13}" dt="2020-10-16T20:13:54.893" v="7126" actId="478"/>
          <ac:picMkLst>
            <pc:docMk/>
            <pc:sldMk cId="3841458626" sldId="546"/>
            <ac:picMk id="3" creationId="{4A49D3A1-CA39-45EC-A230-31B988473ACE}"/>
          </ac:picMkLst>
        </pc:picChg>
        <pc:picChg chg="del">
          <ac:chgData name="Chhabra, Aniket" userId="598e0514-bef3-4e71-b6aa-f2edd6441cff" providerId="ADAL" clId="{3A0A5D55-ED04-41A6-8F2E-B69EB9F4FF13}" dt="2020-10-16T20:09:41.207" v="6948" actId="478"/>
          <ac:picMkLst>
            <pc:docMk/>
            <pc:sldMk cId="3841458626" sldId="546"/>
            <ac:picMk id="6" creationId="{E42EFFEB-71B6-4330-9937-DF3295207624}"/>
          </ac:picMkLst>
        </pc:picChg>
        <pc:picChg chg="add del">
          <ac:chgData name="Chhabra, Aniket" userId="598e0514-bef3-4e71-b6aa-f2edd6441cff" providerId="ADAL" clId="{3A0A5D55-ED04-41A6-8F2E-B69EB9F4FF13}" dt="2020-10-16T20:13:53.685" v="7125" actId="478"/>
          <ac:picMkLst>
            <pc:docMk/>
            <pc:sldMk cId="3841458626" sldId="546"/>
            <ac:picMk id="7" creationId="{62770ADB-CEE3-463A-93B2-3DD44B48C069}"/>
          </ac:picMkLst>
        </pc:picChg>
        <pc:picChg chg="add mod">
          <ac:chgData name="Chhabra, Aniket" userId="598e0514-bef3-4e71-b6aa-f2edd6441cff" providerId="ADAL" clId="{3A0A5D55-ED04-41A6-8F2E-B69EB9F4FF13}" dt="2020-10-17T19:20:57.793" v="8460" actId="1076"/>
          <ac:picMkLst>
            <pc:docMk/>
            <pc:sldMk cId="3841458626" sldId="546"/>
            <ac:picMk id="9" creationId="{9614500B-1DE4-4E51-913F-CE8B8AF2ABE4}"/>
          </ac:picMkLst>
        </pc:picChg>
        <pc:picChg chg="add mod">
          <ac:chgData name="Chhabra, Aniket" userId="598e0514-bef3-4e71-b6aa-f2edd6441cff" providerId="ADAL" clId="{3A0A5D55-ED04-41A6-8F2E-B69EB9F4FF13}" dt="2020-10-17T19:20:50.806" v="8457" actId="1076"/>
          <ac:picMkLst>
            <pc:docMk/>
            <pc:sldMk cId="3841458626" sldId="546"/>
            <ac:picMk id="10" creationId="{B86D4930-71F8-4DA9-A21F-32BE012294AA}"/>
          </ac:picMkLst>
        </pc:picChg>
        <pc:picChg chg="add del">
          <ac:chgData name="Chhabra, Aniket" userId="598e0514-bef3-4e71-b6aa-f2edd6441cff" providerId="ADAL" clId="{3A0A5D55-ED04-41A6-8F2E-B69EB9F4FF13}" dt="2020-10-16T21:09:40.639" v="7836"/>
          <ac:picMkLst>
            <pc:docMk/>
            <pc:sldMk cId="3841458626" sldId="546"/>
            <ac:picMk id="11" creationId="{FAA68E16-28E4-4DDF-B711-1743740409CD}"/>
          </ac:picMkLst>
        </pc:picChg>
      </pc:sldChg>
      <pc:sldChg chg="addSp delSp modSp add del mod">
        <pc:chgData name="Chhabra, Aniket" userId="598e0514-bef3-4e71-b6aa-f2edd6441cff" providerId="ADAL" clId="{3A0A5D55-ED04-41A6-8F2E-B69EB9F4FF13}" dt="2020-10-16T21:19:45.355" v="7894"/>
        <pc:sldMkLst>
          <pc:docMk/>
          <pc:sldMk cId="843361175" sldId="547"/>
        </pc:sldMkLst>
        <pc:spChg chg="mod">
          <ac:chgData name="Chhabra, Aniket" userId="598e0514-bef3-4e71-b6aa-f2edd6441cff" providerId="ADAL" clId="{3A0A5D55-ED04-41A6-8F2E-B69EB9F4FF13}" dt="2020-10-16T20:53:17.090" v="7764" actId="20577"/>
          <ac:spMkLst>
            <pc:docMk/>
            <pc:sldMk cId="843361175" sldId="547"/>
            <ac:spMk id="2" creationId="{10B74324-4B4E-47F9-9DEA-035ECA45D77E}"/>
          </ac:spMkLst>
        </pc:spChg>
        <pc:spChg chg="mod">
          <ac:chgData name="Chhabra, Aniket" userId="598e0514-bef3-4e71-b6aa-f2edd6441cff" providerId="ADAL" clId="{3A0A5D55-ED04-41A6-8F2E-B69EB9F4FF13}" dt="2020-10-16T20:53:07.714" v="7748" actId="6549"/>
          <ac:spMkLst>
            <pc:docMk/>
            <pc:sldMk cId="843361175" sldId="547"/>
            <ac:spMk id="4" creationId="{633CB69D-7897-43A6-9BD4-98D9B668907B}"/>
          </ac:spMkLst>
        </pc:spChg>
        <pc:spChg chg="mod">
          <ac:chgData name="Chhabra, Aniket" userId="598e0514-bef3-4e71-b6aa-f2edd6441cff" providerId="ADAL" clId="{3A0A5D55-ED04-41A6-8F2E-B69EB9F4FF13}" dt="2020-10-16T21:06:53.487" v="7827" actId="20577"/>
          <ac:spMkLst>
            <pc:docMk/>
            <pc:sldMk cId="843361175" sldId="547"/>
            <ac:spMk id="8" creationId="{44265914-F9AB-4CD3-9C99-887EB92F44E4}"/>
          </ac:spMkLst>
        </pc:spChg>
        <pc:graphicFrameChg chg="mod">
          <ac:chgData name="Chhabra, Aniket" userId="598e0514-bef3-4e71-b6aa-f2edd6441cff" providerId="ADAL" clId="{3A0A5D55-ED04-41A6-8F2E-B69EB9F4FF13}" dt="2020-10-16T21:19:45.355" v="7894"/>
          <ac:graphicFrameMkLst>
            <pc:docMk/>
            <pc:sldMk cId="843361175" sldId="547"/>
            <ac:graphicFrameMk id="5" creationId="{57FD2C9D-36B9-4138-BB26-4A9B6F57D293}"/>
          </ac:graphicFrameMkLst>
        </pc:graphicFrameChg>
        <pc:picChg chg="add del">
          <ac:chgData name="Chhabra, Aniket" userId="598e0514-bef3-4e71-b6aa-f2edd6441cff" providerId="ADAL" clId="{3A0A5D55-ED04-41A6-8F2E-B69EB9F4FF13}" dt="2020-10-16T21:02:15.769" v="7781" actId="478"/>
          <ac:picMkLst>
            <pc:docMk/>
            <pc:sldMk cId="843361175" sldId="547"/>
            <ac:picMk id="3" creationId="{AADBACFF-286A-43F2-AACC-BAA71BE49C40}"/>
          </ac:picMkLst>
        </pc:picChg>
        <pc:picChg chg="add mod">
          <ac:chgData name="Chhabra, Aniket" userId="598e0514-bef3-4e71-b6aa-f2edd6441cff" providerId="ADAL" clId="{3A0A5D55-ED04-41A6-8F2E-B69EB9F4FF13}" dt="2020-10-16T21:02:27.746" v="7788" actId="1076"/>
          <ac:picMkLst>
            <pc:docMk/>
            <pc:sldMk cId="843361175" sldId="547"/>
            <ac:picMk id="6" creationId="{E039D9F4-C58F-426A-9566-B1ABA1D7680C}"/>
          </ac:picMkLst>
        </pc:picChg>
        <pc:picChg chg="add del">
          <ac:chgData name="Chhabra, Aniket" userId="598e0514-bef3-4e71-b6aa-f2edd6441cff" providerId="ADAL" clId="{3A0A5D55-ED04-41A6-8F2E-B69EB9F4FF13}" dt="2020-10-16T21:05:14.281" v="7791" actId="478"/>
          <ac:picMkLst>
            <pc:docMk/>
            <pc:sldMk cId="843361175" sldId="547"/>
            <ac:picMk id="7" creationId="{10DEF044-4D1E-4439-AEF3-CF8CD304C184}"/>
          </ac:picMkLst>
        </pc:picChg>
        <pc:picChg chg="del">
          <ac:chgData name="Chhabra, Aniket" userId="598e0514-bef3-4e71-b6aa-f2edd6441cff" providerId="ADAL" clId="{3A0A5D55-ED04-41A6-8F2E-B69EB9F4FF13}" dt="2020-10-16T21:05:03.200" v="7789" actId="478"/>
          <ac:picMkLst>
            <pc:docMk/>
            <pc:sldMk cId="843361175" sldId="547"/>
            <ac:picMk id="9" creationId="{9614500B-1DE4-4E51-913F-CE8B8AF2ABE4}"/>
          </ac:picMkLst>
        </pc:picChg>
        <pc:picChg chg="del">
          <ac:chgData name="Chhabra, Aniket" userId="598e0514-bef3-4e71-b6aa-f2edd6441cff" providerId="ADAL" clId="{3A0A5D55-ED04-41A6-8F2E-B69EB9F4FF13}" dt="2020-10-16T21:01:38.715" v="7779" actId="478"/>
          <ac:picMkLst>
            <pc:docMk/>
            <pc:sldMk cId="843361175" sldId="547"/>
            <ac:picMk id="10" creationId="{B86D4930-71F8-4DA9-A21F-32BE012294AA}"/>
          </ac:picMkLst>
        </pc:picChg>
        <pc:picChg chg="add mod">
          <ac:chgData name="Chhabra, Aniket" userId="598e0514-bef3-4e71-b6aa-f2edd6441cff" providerId="ADAL" clId="{3A0A5D55-ED04-41A6-8F2E-B69EB9F4FF13}" dt="2020-10-16T21:05:23.908" v="7796" actId="14100"/>
          <ac:picMkLst>
            <pc:docMk/>
            <pc:sldMk cId="843361175" sldId="547"/>
            <ac:picMk id="11" creationId="{262E6401-19F3-4CBA-AA71-9BBC09715BE4}"/>
          </ac:picMkLst>
        </pc:picChg>
      </pc:sldChg>
      <pc:sldChg chg="addSp delSp modSp add del mod">
        <pc:chgData name="Chhabra, Aniket" userId="598e0514-bef3-4e71-b6aa-f2edd6441cff" providerId="ADAL" clId="{3A0A5D55-ED04-41A6-8F2E-B69EB9F4FF13}" dt="2020-10-16T21:19:45.317" v="7892" actId="47"/>
        <pc:sldMkLst>
          <pc:docMk/>
          <pc:sldMk cId="3069720513" sldId="548"/>
        </pc:sldMkLst>
        <pc:spChg chg="mod">
          <ac:chgData name="Chhabra, Aniket" userId="598e0514-bef3-4e71-b6aa-f2edd6441cff" providerId="ADAL" clId="{3A0A5D55-ED04-41A6-8F2E-B69EB9F4FF13}" dt="2020-10-16T21:06:43.586" v="7815" actId="20577"/>
          <ac:spMkLst>
            <pc:docMk/>
            <pc:sldMk cId="3069720513" sldId="548"/>
            <ac:spMk id="8" creationId="{44265914-F9AB-4CD3-9C99-887EB92F44E4}"/>
          </ac:spMkLst>
        </pc:spChg>
        <pc:picChg chg="add mod">
          <ac:chgData name="Chhabra, Aniket" userId="598e0514-bef3-4e71-b6aa-f2edd6441cff" providerId="ADAL" clId="{3A0A5D55-ED04-41A6-8F2E-B69EB9F4FF13}" dt="2020-10-16T21:07:20.603" v="7834" actId="14100"/>
          <ac:picMkLst>
            <pc:docMk/>
            <pc:sldMk cId="3069720513" sldId="548"/>
            <ac:picMk id="3" creationId="{16FB2518-1033-4EBE-9D16-842CABB339B9}"/>
          </ac:picMkLst>
        </pc:picChg>
        <pc:picChg chg="del">
          <ac:chgData name="Chhabra, Aniket" userId="598e0514-bef3-4e71-b6aa-f2edd6441cff" providerId="ADAL" clId="{3A0A5D55-ED04-41A6-8F2E-B69EB9F4FF13}" dt="2020-10-16T21:07:11.228" v="7828" actId="478"/>
          <ac:picMkLst>
            <pc:docMk/>
            <pc:sldMk cId="3069720513" sldId="548"/>
            <ac:picMk id="11" creationId="{262E6401-19F3-4CBA-AA71-9BBC09715BE4}"/>
          </ac:picMkLst>
        </pc:picChg>
      </pc:sldChg>
      <pc:sldChg chg="addSp delSp modSp new add mod">
        <pc:chgData name="Chhabra, Aniket" userId="598e0514-bef3-4e71-b6aa-f2edd6441cff" providerId="ADAL" clId="{3A0A5D55-ED04-41A6-8F2E-B69EB9F4FF13}" dt="2020-10-17T19:15:52.823" v="8455" actId="1036"/>
        <pc:sldMkLst>
          <pc:docMk/>
          <pc:sldMk cId="593586333" sldId="551"/>
        </pc:sldMkLst>
        <pc:spChg chg="del">
          <ac:chgData name="Chhabra, Aniket" userId="598e0514-bef3-4e71-b6aa-f2edd6441cff" providerId="ADAL" clId="{3A0A5D55-ED04-41A6-8F2E-B69EB9F4FF13}" dt="2020-10-17T19:10:01.662" v="8306" actId="478"/>
          <ac:spMkLst>
            <pc:docMk/>
            <pc:sldMk cId="593586333" sldId="551"/>
            <ac:spMk id="2" creationId="{CF0F7E87-E7DC-4E2B-9B2B-E9F814947C8B}"/>
          </ac:spMkLst>
        </pc:spChg>
        <pc:spChg chg="del">
          <ac:chgData name="Chhabra, Aniket" userId="598e0514-bef3-4e71-b6aa-f2edd6441cff" providerId="ADAL" clId="{3A0A5D55-ED04-41A6-8F2E-B69EB9F4FF13}" dt="2020-10-17T19:10:04.222" v="8322" actId="478"/>
          <ac:spMkLst>
            <pc:docMk/>
            <pc:sldMk cId="593586333" sldId="551"/>
            <ac:spMk id="3" creationId="{79672CF9-9086-4AD0-A976-B7F6524696DC}"/>
          </ac:spMkLst>
        </pc:spChg>
        <pc:spChg chg="add del">
          <ac:chgData name="Chhabra, Aniket" userId="598e0514-bef3-4e71-b6aa-f2edd6441cff" providerId="ADAL" clId="{3A0A5D55-ED04-41A6-8F2E-B69EB9F4FF13}" dt="2020-10-17T19:10:17.056" v="8331"/>
          <ac:spMkLst>
            <pc:docMk/>
            <pc:sldMk cId="593586333" sldId="551"/>
            <ac:spMk id="7" creationId="{674111B7-0B78-4B9F-A67E-E1E24D85B7B1}"/>
          </ac:spMkLst>
        </pc:spChg>
        <pc:spChg chg="add del">
          <ac:chgData name="Chhabra, Aniket" userId="598e0514-bef3-4e71-b6aa-f2edd6441cff" providerId="ADAL" clId="{3A0A5D55-ED04-41A6-8F2E-B69EB9F4FF13}" dt="2020-10-17T19:10:19.261" v="8335"/>
          <ac:spMkLst>
            <pc:docMk/>
            <pc:sldMk cId="593586333" sldId="551"/>
            <ac:spMk id="9" creationId="{73499D33-6F1E-4374-BACE-45C03B98566D}"/>
          </ac:spMkLst>
        </pc:spChg>
        <pc:spChg chg="add del">
          <ac:chgData name="Chhabra, Aniket" userId="598e0514-bef3-4e71-b6aa-f2edd6441cff" providerId="ADAL" clId="{3A0A5D55-ED04-41A6-8F2E-B69EB9F4FF13}" dt="2020-10-17T19:10:22.258" v="8337" actId="22"/>
          <ac:spMkLst>
            <pc:docMk/>
            <pc:sldMk cId="593586333" sldId="551"/>
            <ac:spMk id="11" creationId="{0FFDFE48-0F0E-46A1-BD7D-4EB7CD11C2E7}"/>
          </ac:spMkLst>
        </pc:spChg>
        <pc:spChg chg="add mod ord">
          <ac:chgData name="Chhabra, Aniket" userId="598e0514-bef3-4e71-b6aa-f2edd6441cff" providerId="ADAL" clId="{3A0A5D55-ED04-41A6-8F2E-B69EB9F4FF13}" dt="2020-10-17T19:10:35.217" v="8384" actId="20577"/>
          <ac:spMkLst>
            <pc:docMk/>
            <pc:sldMk cId="593586333" sldId="551"/>
            <ac:spMk id="12" creationId="{6A08B30C-39C7-45B0-8608-5DC6CC856E9C}"/>
          </ac:spMkLst>
        </pc:spChg>
        <pc:spChg chg="add mod ord modVis">
          <ac:chgData name="Chhabra, Aniket" userId="598e0514-bef3-4e71-b6aa-f2edd6441cff" providerId="ADAL" clId="{3A0A5D55-ED04-41A6-8F2E-B69EB9F4FF13}" dt="2020-10-17T19:10:34.584" v="8373"/>
          <ac:spMkLst>
            <pc:docMk/>
            <pc:sldMk cId="593586333" sldId="551"/>
            <ac:spMk id="13" creationId="{4A1795F2-B498-44A2-86F5-CF5733A5AE05}"/>
          </ac:spMkLst>
        </pc:spChg>
        <pc:spChg chg="add mod">
          <ac:chgData name="Chhabra, Aniket" userId="598e0514-bef3-4e71-b6aa-f2edd6441cff" providerId="ADAL" clId="{3A0A5D55-ED04-41A6-8F2E-B69EB9F4FF13}" dt="2020-10-17T19:15:52.823" v="8455" actId="1036"/>
          <ac:spMkLst>
            <pc:docMk/>
            <pc:sldMk cId="593586333" sldId="551"/>
            <ac:spMk id="16" creationId="{C68B8AE6-0E41-4E73-A864-3BD840858F60}"/>
          </ac:spMkLst>
        </pc:spChg>
        <pc:graphicFrameChg chg="add mod ord modVis">
          <ac:chgData name="Chhabra, Aniket" userId="598e0514-bef3-4e71-b6aa-f2edd6441cff" providerId="ADAL" clId="{3A0A5D55-ED04-41A6-8F2E-B69EB9F4FF13}" dt="2020-10-17T19:10:35.718" v="8386"/>
          <ac:graphicFrameMkLst>
            <pc:docMk/>
            <pc:sldMk cId="593586333" sldId="551"/>
            <ac:graphicFrameMk id="5" creationId="{167A77CF-4B2E-4BB4-8502-B5379F280B13}"/>
          </ac:graphicFrameMkLst>
        </pc:graphicFrameChg>
        <pc:picChg chg="add mod ord">
          <ac:chgData name="Chhabra, Aniket" userId="598e0514-bef3-4e71-b6aa-f2edd6441cff" providerId="ADAL" clId="{3A0A5D55-ED04-41A6-8F2E-B69EB9F4FF13}" dt="2020-10-17T19:15:52.823" v="8455" actId="1036"/>
          <ac:picMkLst>
            <pc:docMk/>
            <pc:sldMk cId="593586333" sldId="551"/>
            <ac:picMk id="4" creationId="{14BCFEC9-A9BA-4EFF-ACA7-13B8E887DE7B}"/>
          </ac:picMkLst>
        </pc:picChg>
        <pc:picChg chg="add del">
          <ac:chgData name="Chhabra, Aniket" userId="598e0514-bef3-4e71-b6aa-f2edd6441cff" providerId="ADAL" clId="{3A0A5D55-ED04-41A6-8F2E-B69EB9F4FF13}" dt="2020-10-17T19:11:16.638" v="8392" actId="478"/>
          <ac:picMkLst>
            <pc:docMk/>
            <pc:sldMk cId="593586333" sldId="551"/>
            <ac:picMk id="14" creationId="{B7D1453F-5678-44D6-BC31-3E40F194CAA6}"/>
          </ac:picMkLst>
        </pc:picChg>
        <pc:picChg chg="add mod">
          <ac:chgData name="Chhabra, Aniket" userId="598e0514-bef3-4e71-b6aa-f2edd6441cff" providerId="ADAL" clId="{3A0A5D55-ED04-41A6-8F2E-B69EB9F4FF13}" dt="2020-10-17T19:15:52.823" v="8455" actId="1036"/>
          <ac:picMkLst>
            <pc:docMk/>
            <pc:sldMk cId="593586333" sldId="551"/>
            <ac:picMk id="15" creationId="{50D435CF-BCCC-4024-B749-2909F28F3B9A}"/>
          </ac:picMkLst>
        </pc:picChg>
        <pc:picChg chg="add del mod">
          <ac:chgData name="Chhabra, Aniket" userId="598e0514-bef3-4e71-b6aa-f2edd6441cff" providerId="ADAL" clId="{3A0A5D55-ED04-41A6-8F2E-B69EB9F4FF13}" dt="2020-10-17T19:15:27.745" v="8422" actId="478"/>
          <ac:picMkLst>
            <pc:docMk/>
            <pc:sldMk cId="593586333" sldId="551"/>
            <ac:picMk id="17" creationId="{9CD38F58-A59C-4986-8AB7-081BE319EFE9}"/>
          </ac:picMkLst>
        </pc:picChg>
        <pc:picChg chg="add mod">
          <ac:chgData name="Chhabra, Aniket" userId="598e0514-bef3-4e71-b6aa-f2edd6441cff" providerId="ADAL" clId="{3A0A5D55-ED04-41A6-8F2E-B69EB9F4FF13}" dt="2020-10-17T19:15:52.823" v="8455" actId="1036"/>
          <ac:picMkLst>
            <pc:docMk/>
            <pc:sldMk cId="593586333" sldId="551"/>
            <ac:picMk id="18" creationId="{7CDAABCE-04EC-4A38-8AE5-7DA83BA36679}"/>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6B78B0-91CE-4DD1-9D2F-CBA14AEB7068}" type="datetimeFigureOut">
              <a:rPr lang="en-US" smtClean="0"/>
              <a:t>11/14/2020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613F25-6AE9-4A53-8515-0F801D92FE4A}" type="slidenum">
              <a:rPr lang="en-US" smtClean="0"/>
              <a:t>‹#›</a:t>
            </a:fld>
            <a:endParaRPr lang="en-US"/>
          </a:p>
        </p:txBody>
      </p:sp>
    </p:spTree>
    <p:extLst>
      <p:ext uri="{BB962C8B-B14F-4D97-AF65-F5344CB8AC3E}">
        <p14:creationId xmlns:p14="http://schemas.microsoft.com/office/powerpoint/2010/main" val="263136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khanacademy.org/math/ap-statistics/random-variables-ap/discrete-random-variables/v/discrete-probability-distribut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4</a:t>
            </a:fld>
            <a:endParaRPr lang="en-US" dirty="0"/>
          </a:p>
        </p:txBody>
      </p:sp>
    </p:spTree>
    <p:extLst>
      <p:ext uri="{BB962C8B-B14F-4D97-AF65-F5344CB8AC3E}">
        <p14:creationId xmlns:p14="http://schemas.microsoft.com/office/powerpoint/2010/main" val="760993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877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22</a:t>
            </a:fld>
            <a:endParaRPr lang="en-US" dirty="0"/>
          </a:p>
        </p:txBody>
      </p:sp>
    </p:spTree>
    <p:extLst>
      <p:ext uri="{BB962C8B-B14F-4D97-AF65-F5344CB8AC3E}">
        <p14:creationId xmlns:p14="http://schemas.microsoft.com/office/powerpoint/2010/main" val="1456353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23</a:t>
            </a:fld>
            <a:endParaRPr lang="en-US" dirty="0"/>
          </a:p>
        </p:txBody>
      </p:sp>
    </p:spTree>
    <p:extLst>
      <p:ext uri="{BB962C8B-B14F-4D97-AF65-F5344CB8AC3E}">
        <p14:creationId xmlns:p14="http://schemas.microsoft.com/office/powerpoint/2010/main" val="443986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24</a:t>
            </a:fld>
            <a:endParaRPr lang="en-US" dirty="0"/>
          </a:p>
        </p:txBody>
      </p:sp>
    </p:spTree>
    <p:extLst>
      <p:ext uri="{BB962C8B-B14F-4D97-AF65-F5344CB8AC3E}">
        <p14:creationId xmlns:p14="http://schemas.microsoft.com/office/powerpoint/2010/main" val="3619798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25</a:t>
            </a:fld>
            <a:endParaRPr lang="en-US" dirty="0"/>
          </a:p>
        </p:txBody>
      </p:sp>
    </p:spTree>
    <p:extLst>
      <p:ext uri="{BB962C8B-B14F-4D97-AF65-F5344CB8AC3E}">
        <p14:creationId xmlns:p14="http://schemas.microsoft.com/office/powerpoint/2010/main" val="125585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fld id="{8A426FB1-3AB0-4AFE-AF64-20CFD1566FD6}" type="slidenum">
              <a:rPr lang="en-US" smtClean="0"/>
              <a:pPr/>
              <a:t>26</a:t>
            </a:fld>
            <a:endParaRPr lang="en-US" dirty="0"/>
          </a:p>
        </p:txBody>
      </p:sp>
    </p:spTree>
    <p:extLst>
      <p:ext uri="{BB962C8B-B14F-4D97-AF65-F5344CB8AC3E}">
        <p14:creationId xmlns:p14="http://schemas.microsoft.com/office/powerpoint/2010/main" val="1971306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2390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8678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6188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033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595959"/>
                </a:solidFill>
                <a:latin typeface="Arial" panose="020B0604020202020204" pitchFamily="34" charset="0"/>
              </a:rPr>
              <a:t>Probability of two events happening together –</a:t>
            </a:r>
            <a:r>
              <a:rPr lang="en-US" sz="1200" dirty="0">
                <a:solidFill>
                  <a:srgbClr val="595959"/>
                </a:solidFill>
                <a:latin typeface="Arial" panose="020B0604020202020204" pitchFamily="34" charset="0"/>
              </a:rPr>
              <a:t> First event X second event – P(A) X P(B) (only if these are independent events)</a:t>
            </a:r>
          </a:p>
        </p:txBody>
      </p:sp>
      <p:sp>
        <p:nvSpPr>
          <p:cNvPr id="4" name="Slide Number Placeholder 3"/>
          <p:cNvSpPr>
            <a:spLocks noGrp="1"/>
          </p:cNvSpPr>
          <p:nvPr>
            <p:ph type="sldNum" sz="quarter" idx="5"/>
          </p:nvPr>
        </p:nvSpPr>
        <p:spPr/>
        <p:txBody>
          <a:bodyPr/>
          <a:lstStyle/>
          <a:p>
            <a:fld id="{A2613F25-6AE9-4A53-8515-0F801D92FE4A}" type="slidenum">
              <a:rPr lang="en-US" smtClean="0"/>
              <a:t>7</a:t>
            </a:fld>
            <a:endParaRPr lang="en-US"/>
          </a:p>
        </p:txBody>
      </p:sp>
    </p:spTree>
    <p:extLst>
      <p:ext uri="{BB962C8B-B14F-4D97-AF65-F5344CB8AC3E}">
        <p14:creationId xmlns:p14="http://schemas.microsoft.com/office/powerpoint/2010/main" val="4172094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50491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893763"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5486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26FB1-3AB0-4AFE-AF64-20CFD1566FD6}" type="slidenum">
              <a:rPr lang="en-US" smtClean="0"/>
              <a:pPr/>
              <a:t>33</a:t>
            </a:fld>
            <a:endParaRPr lang="en-US" dirty="0"/>
          </a:p>
        </p:txBody>
      </p:sp>
    </p:spTree>
    <p:extLst>
      <p:ext uri="{BB962C8B-B14F-4D97-AF65-F5344CB8AC3E}">
        <p14:creationId xmlns:p14="http://schemas.microsoft.com/office/powerpoint/2010/main" val="2745648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0993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5314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4725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613F25-6AE9-4A53-8515-0F801D92FE4A}" type="slidenum">
              <a:rPr lang="en-US" smtClean="0"/>
              <a:t>8</a:t>
            </a:fld>
            <a:endParaRPr lang="en-US"/>
          </a:p>
        </p:txBody>
      </p:sp>
    </p:spTree>
    <p:extLst>
      <p:ext uri="{BB962C8B-B14F-4D97-AF65-F5344CB8AC3E}">
        <p14:creationId xmlns:p14="http://schemas.microsoft.com/office/powerpoint/2010/main" val="4247375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613F25-6AE9-4A53-8515-0F801D92FE4A}" type="slidenum">
              <a:rPr lang="en-US" smtClean="0"/>
              <a:t>11</a:t>
            </a:fld>
            <a:endParaRPr lang="en-US"/>
          </a:p>
        </p:txBody>
      </p:sp>
    </p:spTree>
    <p:extLst>
      <p:ext uri="{BB962C8B-B14F-4D97-AF65-F5344CB8AC3E}">
        <p14:creationId xmlns:p14="http://schemas.microsoft.com/office/powerpoint/2010/main" val="686137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613F25-6AE9-4A53-8515-0F801D92FE4A}" type="slidenum">
              <a:rPr lang="en-US" smtClean="0"/>
              <a:t>16</a:t>
            </a:fld>
            <a:endParaRPr lang="en-US"/>
          </a:p>
        </p:txBody>
      </p:sp>
    </p:spTree>
    <p:extLst>
      <p:ext uri="{BB962C8B-B14F-4D97-AF65-F5344CB8AC3E}">
        <p14:creationId xmlns:p14="http://schemas.microsoft.com/office/powerpoint/2010/main" val="694229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68898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02999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9575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426FB1-3AB0-4AFE-AF64-20CFD1566F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3527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98136-776F-4487-993C-4B03414450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2343E0-0AE3-41AF-9AA8-37B7ADA347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4B81E7-D56A-451A-BAF9-10CAA46232D4}"/>
              </a:ext>
            </a:extLst>
          </p:cNvPr>
          <p:cNvSpPr>
            <a:spLocks noGrp="1"/>
          </p:cNvSpPr>
          <p:nvPr>
            <p:ph type="dt" sz="half" idx="10"/>
          </p:nvPr>
        </p:nvSpPr>
        <p:spPr/>
        <p:txBody>
          <a:bodyPr/>
          <a:lstStyle/>
          <a:p>
            <a:fld id="{89B19F4C-6CE3-432D-8607-2409DA70753E}" type="datetimeFigureOut">
              <a:rPr lang="en-US" smtClean="0"/>
              <a:t>11/14/2020</a:t>
            </a:fld>
            <a:endParaRPr lang="en-US"/>
          </a:p>
        </p:txBody>
      </p:sp>
      <p:sp>
        <p:nvSpPr>
          <p:cNvPr id="5" name="Footer Placeholder 4">
            <a:extLst>
              <a:ext uri="{FF2B5EF4-FFF2-40B4-BE49-F238E27FC236}">
                <a16:creationId xmlns:a16="http://schemas.microsoft.com/office/drawing/2014/main" id="{DFB0E144-CBFF-4570-A684-7FDD6A8AEF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F98953-E2CD-454F-A275-A66E70601AAB}"/>
              </a:ext>
            </a:extLst>
          </p:cNvPr>
          <p:cNvSpPr>
            <a:spLocks noGrp="1"/>
          </p:cNvSpPr>
          <p:nvPr>
            <p:ph type="sldNum" sz="quarter" idx="12"/>
          </p:nvPr>
        </p:nvSpPr>
        <p:spPr/>
        <p:txBody>
          <a:bodyPr/>
          <a:lstStyle/>
          <a:p>
            <a:fld id="{D833B4A6-1DFD-41DC-8F2E-93BEAC758968}" type="slidenum">
              <a:rPr lang="en-US" smtClean="0"/>
              <a:t>‹#›</a:t>
            </a:fld>
            <a:endParaRPr lang="en-US"/>
          </a:p>
        </p:txBody>
      </p:sp>
    </p:spTree>
    <p:extLst>
      <p:ext uri="{BB962C8B-B14F-4D97-AF65-F5344CB8AC3E}">
        <p14:creationId xmlns:p14="http://schemas.microsoft.com/office/powerpoint/2010/main" val="76126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F3A66-86F0-45E9-951A-98CA2904AD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F5D875-1450-4AA0-897E-658CD73E33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296CF5-EBB7-41BF-BE02-1C52193A14EE}"/>
              </a:ext>
            </a:extLst>
          </p:cNvPr>
          <p:cNvSpPr>
            <a:spLocks noGrp="1"/>
          </p:cNvSpPr>
          <p:nvPr>
            <p:ph type="dt" sz="half" idx="10"/>
          </p:nvPr>
        </p:nvSpPr>
        <p:spPr/>
        <p:txBody>
          <a:bodyPr/>
          <a:lstStyle/>
          <a:p>
            <a:fld id="{89B19F4C-6CE3-432D-8607-2409DA70753E}" type="datetimeFigureOut">
              <a:rPr lang="en-US" smtClean="0"/>
              <a:t>11/14/2020</a:t>
            </a:fld>
            <a:endParaRPr lang="en-US"/>
          </a:p>
        </p:txBody>
      </p:sp>
      <p:sp>
        <p:nvSpPr>
          <p:cNvPr id="5" name="Footer Placeholder 4">
            <a:extLst>
              <a:ext uri="{FF2B5EF4-FFF2-40B4-BE49-F238E27FC236}">
                <a16:creationId xmlns:a16="http://schemas.microsoft.com/office/drawing/2014/main" id="{E43A6EAB-4F2D-462B-9915-B37302EE17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E1DB76-C380-4187-A3A5-8CAD00E00B72}"/>
              </a:ext>
            </a:extLst>
          </p:cNvPr>
          <p:cNvSpPr>
            <a:spLocks noGrp="1"/>
          </p:cNvSpPr>
          <p:nvPr>
            <p:ph type="sldNum" sz="quarter" idx="12"/>
          </p:nvPr>
        </p:nvSpPr>
        <p:spPr/>
        <p:txBody>
          <a:bodyPr/>
          <a:lstStyle/>
          <a:p>
            <a:fld id="{D833B4A6-1DFD-41DC-8F2E-93BEAC758968}" type="slidenum">
              <a:rPr lang="en-US" smtClean="0"/>
              <a:t>‹#›</a:t>
            </a:fld>
            <a:endParaRPr lang="en-US"/>
          </a:p>
        </p:txBody>
      </p:sp>
    </p:spTree>
    <p:extLst>
      <p:ext uri="{BB962C8B-B14F-4D97-AF65-F5344CB8AC3E}">
        <p14:creationId xmlns:p14="http://schemas.microsoft.com/office/powerpoint/2010/main" val="2485465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058340-45BE-4E06-A524-A352FBEB28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3E5C7F-82AF-4D84-B403-DB88C13472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F7C9B6-7304-472F-84FF-AC7C283E25DC}"/>
              </a:ext>
            </a:extLst>
          </p:cNvPr>
          <p:cNvSpPr>
            <a:spLocks noGrp="1"/>
          </p:cNvSpPr>
          <p:nvPr>
            <p:ph type="dt" sz="half" idx="10"/>
          </p:nvPr>
        </p:nvSpPr>
        <p:spPr/>
        <p:txBody>
          <a:bodyPr/>
          <a:lstStyle/>
          <a:p>
            <a:fld id="{89B19F4C-6CE3-432D-8607-2409DA70753E}" type="datetimeFigureOut">
              <a:rPr lang="en-US" smtClean="0"/>
              <a:t>11/14/2020</a:t>
            </a:fld>
            <a:endParaRPr lang="en-US"/>
          </a:p>
        </p:txBody>
      </p:sp>
      <p:sp>
        <p:nvSpPr>
          <p:cNvPr id="5" name="Footer Placeholder 4">
            <a:extLst>
              <a:ext uri="{FF2B5EF4-FFF2-40B4-BE49-F238E27FC236}">
                <a16:creationId xmlns:a16="http://schemas.microsoft.com/office/drawing/2014/main" id="{0C3C6AB2-66BA-4A03-8F77-0E5A090304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E857-F8D4-4D26-A04F-4851F17A7F83}"/>
              </a:ext>
            </a:extLst>
          </p:cNvPr>
          <p:cNvSpPr>
            <a:spLocks noGrp="1"/>
          </p:cNvSpPr>
          <p:nvPr>
            <p:ph type="sldNum" sz="quarter" idx="12"/>
          </p:nvPr>
        </p:nvSpPr>
        <p:spPr/>
        <p:txBody>
          <a:bodyPr/>
          <a:lstStyle/>
          <a:p>
            <a:fld id="{D833B4A6-1DFD-41DC-8F2E-93BEAC758968}" type="slidenum">
              <a:rPr lang="en-US" smtClean="0"/>
              <a:t>‹#›</a:t>
            </a:fld>
            <a:endParaRPr lang="en-US"/>
          </a:p>
        </p:txBody>
      </p:sp>
    </p:spTree>
    <p:extLst>
      <p:ext uri="{BB962C8B-B14F-4D97-AF65-F5344CB8AC3E}">
        <p14:creationId xmlns:p14="http://schemas.microsoft.com/office/powerpoint/2010/main" val="2306407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w/ Sub Head">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PayPal Sans Big Medium"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spcBef>
                <a:spcPts val="0"/>
              </a:spcBef>
              <a:spcAft>
                <a:spcPts val="600"/>
              </a:spcAft>
              <a:buFont typeface="+mj-lt"/>
              <a:buNone/>
              <a:defRPr sz="1600">
                <a:solidFill>
                  <a:schemeClr val="accent1"/>
                </a:solidFill>
              </a:defRPr>
            </a:lvl1pPr>
            <a:lvl2pPr marL="287331" indent="-228594">
              <a:spcBef>
                <a:spcPts val="300"/>
              </a:spcBef>
              <a:spcAft>
                <a:spcPts val="600"/>
              </a:spcAft>
              <a:buFont typeface="Arial" panose="020B0604020202020204" pitchFamily="34" charset="0"/>
              <a:buChar char="•"/>
              <a:defRPr>
                <a:solidFill>
                  <a:schemeClr val="bg2">
                    <a:lumMod val="75000"/>
                  </a:schemeClr>
                </a:solidFill>
              </a:defRPr>
            </a:lvl2pPr>
            <a:lvl3pPr marL="514338" indent="-228594">
              <a:spcBef>
                <a:spcPts val="300"/>
              </a:spcBef>
              <a:spcAft>
                <a:spcPts val="600"/>
              </a:spcAft>
              <a:buClr>
                <a:schemeClr val="accent1"/>
              </a:buClr>
              <a:buFont typeface="Arial" panose="020B0604020202020204" pitchFamily="34" charset="0"/>
              <a:buChar char="•"/>
              <a:defRPr>
                <a:solidFill>
                  <a:schemeClr val="bg2">
                    <a:lumMod val="75000"/>
                  </a:schemeClr>
                </a:solidFill>
              </a:defRPr>
            </a:lvl3pPr>
            <a:lvl4pPr marL="739756" indent="-228594">
              <a:spcBef>
                <a:spcPts val="300"/>
              </a:spcBef>
              <a:spcAft>
                <a:spcPts val="600"/>
              </a:spcAft>
              <a:buClr>
                <a:schemeClr val="accent1"/>
              </a:buClr>
              <a:buFont typeface="Arial" panose="020B0604020202020204" pitchFamily="34" charset="0"/>
              <a:buChar char="•"/>
              <a:defRPr>
                <a:solidFill>
                  <a:schemeClr val="bg2">
                    <a:lumMod val="75000"/>
                  </a:schemeClr>
                </a:solidFill>
              </a:defRPr>
            </a:lvl4pPr>
            <a:lvl5pPr marL="974701" indent="-228594">
              <a:spcBef>
                <a:spcPts val="300"/>
              </a:spcBef>
              <a:spcAft>
                <a:spcPts val="600"/>
              </a:spcAft>
              <a:buClr>
                <a:schemeClr val="accent1"/>
              </a:buClr>
              <a:buFont typeface="Arial" panose="020B0604020202020204" pitchFamily="34" charset="0"/>
              <a:buChar char="•"/>
              <a:defRPr>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1664567" y="6356350"/>
            <a:ext cx="4114800" cy="311151"/>
          </a:xfrm>
        </p:spPr>
        <p:txBody>
          <a:bodyPr/>
          <a:lstStyle>
            <a:lvl1pPr marL="0" algn="l" defTabSz="914377"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r>
              <a:rPr lang="en-US"/>
              <a:t>©2018 PayPal Inc. Confidential and proprietary.</a:t>
            </a:r>
            <a:endParaRPr lang="en-GB"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9" y="851808"/>
            <a:ext cx="11188700" cy="479425"/>
          </a:xfrm>
        </p:spPr>
        <p:txBody>
          <a:bodyPr>
            <a:normAutofit/>
          </a:bodyPr>
          <a:lstStyle>
            <a:lvl1pPr marL="0" indent="0">
              <a:buNone/>
              <a:defRPr sz="2000">
                <a:solidFill>
                  <a:schemeClr val="bg2">
                    <a:lumMod val="75000"/>
                  </a:schemeClr>
                </a:solidFill>
                <a:latin typeface="PayPal Sans Big Medium" pitchFamily="34" charset="0"/>
              </a:defRPr>
            </a:lvl1pPr>
          </a:lstStyle>
          <a:p>
            <a:pPr lvl="0"/>
            <a:r>
              <a:rPr lang="en-US"/>
              <a:t>Click to edit Master text styles</a:t>
            </a:r>
          </a:p>
        </p:txBody>
      </p:sp>
      <p:pic>
        <p:nvPicPr>
          <p:cNvPr id="10" name="Picture 9"/>
          <p:cNvPicPr>
            <a:picLocks noChangeAspect="1"/>
          </p:cNvPicPr>
          <p:nvPr userDrawn="1"/>
        </p:nvPicPr>
        <p:blipFill>
          <a:blip r:embed="rId2" cstate="print"/>
          <a:stretch>
            <a:fillRect/>
          </a:stretch>
        </p:blipFill>
        <p:spPr>
          <a:xfrm>
            <a:off x="502921" y="6353176"/>
            <a:ext cx="1007179" cy="245744"/>
          </a:xfrm>
          <a:prstGeom prst="rect">
            <a:avLst/>
          </a:prstGeom>
        </p:spPr>
      </p:pic>
    </p:spTree>
    <p:extLst>
      <p:ext uri="{BB962C8B-B14F-4D97-AF65-F5344CB8AC3E}">
        <p14:creationId xmlns:p14="http://schemas.microsoft.com/office/powerpoint/2010/main" val="171880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sp>
        <p:nvSpPr>
          <p:cNvPr id="2" name="Title 1"/>
          <p:cNvSpPr>
            <a:spLocks noGrp="1"/>
          </p:cNvSpPr>
          <p:nvPr>
            <p:ph type="ctrTitle" hasCustomPrompt="1"/>
          </p:nvPr>
        </p:nvSpPr>
        <p:spPr>
          <a:xfrm>
            <a:off x="1524000" y="3018971"/>
            <a:ext cx="9144000" cy="1212352"/>
          </a:xfrm>
        </p:spPr>
        <p:txBody>
          <a:bodyPr anchor="b">
            <a:noAutofit/>
          </a:bodyPr>
          <a:lstStyle>
            <a:lvl1pPr algn="ctr">
              <a:defRPr sz="5300">
                <a:solidFill>
                  <a:schemeClr val="bg1"/>
                </a:solidFill>
                <a:latin typeface="PayPal Sans Big Medium"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1524000" y="4552950"/>
            <a:ext cx="9144000" cy="384048"/>
          </a:xfrm>
        </p:spPr>
        <p:txBody>
          <a:bodyPr tIns="0" rIns="0" bIns="0">
            <a:noAutofit/>
          </a:bodyPr>
          <a:lstStyle>
            <a:lvl1pPr marL="0" indent="0" algn="ctr">
              <a:buNone/>
              <a:defRPr sz="2400" baseline="0">
                <a:solidFill>
                  <a:schemeClr val="bg1">
                    <a:alpha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p:cNvSpPr>
            <a:spLocks noGrp="1"/>
          </p:cNvSpPr>
          <p:nvPr>
            <p:ph type="ftr" sz="quarter" idx="11"/>
          </p:nvPr>
        </p:nvSpPr>
        <p:spPr>
          <a:xfrm>
            <a:off x="4038600" y="6546850"/>
            <a:ext cx="4114800" cy="120650"/>
          </a:xfrm>
        </p:spPr>
        <p:txBody>
          <a:bodyPr/>
          <a:lstStyle>
            <a:lvl1pPr algn="ctr">
              <a:defRPr>
                <a:solidFill>
                  <a:schemeClr val="bg1">
                    <a:alpha val="60000"/>
                  </a:schemeClr>
                </a:solidFill>
              </a:defRPr>
            </a:lvl1pPr>
          </a:lstStyle>
          <a:p>
            <a:r>
              <a:rPr lang="en-US"/>
              <a:t>©2018 PayPal Inc. Confidential and proprietary.</a:t>
            </a:r>
            <a:endParaRPr lang="en-US" dirty="0"/>
          </a:p>
        </p:txBody>
      </p:sp>
      <p:sp>
        <p:nvSpPr>
          <p:cNvPr id="10" name="Text Placeholder 8"/>
          <p:cNvSpPr>
            <a:spLocks noGrp="1"/>
          </p:cNvSpPr>
          <p:nvPr>
            <p:ph type="body" sz="quarter" idx="12" hasCustomPrompt="1"/>
          </p:nvPr>
        </p:nvSpPr>
        <p:spPr>
          <a:xfrm>
            <a:off x="1524000" y="4962525"/>
            <a:ext cx="9144000" cy="485775"/>
          </a:xfrm>
        </p:spPr>
        <p:txBody>
          <a:bodyPr/>
          <a:lstStyle>
            <a:lvl1pPr marL="0" indent="0" algn="ctr" defTabSz="914400" rtl="0" eaLnBrk="1" latinLnBrk="0" hangingPunct="1">
              <a:lnSpc>
                <a:spcPct val="90000"/>
              </a:lnSpc>
              <a:spcBef>
                <a:spcPts val="1500"/>
              </a:spcBef>
              <a:buClr>
                <a:schemeClr val="accent1"/>
              </a:buClr>
              <a:buFont typeface="Arial" panose="020B0604020202020204" pitchFamily="34" charset="0"/>
              <a:buNone/>
              <a:defRPr lang="en-US" sz="1600" kern="1200" baseline="0" dirty="0">
                <a:solidFill>
                  <a:schemeClr val="bg1">
                    <a:alpha val="60000"/>
                  </a:schemeClr>
                </a:solidFill>
                <a:latin typeface="PayPal Sans Big Medium" pitchFamily="34" charset="0"/>
                <a:ea typeface="+mn-ea"/>
                <a:cs typeface="+mn-cs"/>
              </a:defRPr>
            </a:lvl1pPr>
          </a:lstStyle>
          <a:p>
            <a:r>
              <a:rPr lang="en-US" dirty="0"/>
              <a:t>Click to edit master Presenter/Date style</a:t>
            </a:r>
          </a:p>
        </p:txBody>
      </p:sp>
      <p:grpSp>
        <p:nvGrpSpPr>
          <p:cNvPr id="4" name="Group 3"/>
          <p:cNvGrpSpPr/>
          <p:nvPr userDrawn="1"/>
        </p:nvGrpSpPr>
        <p:grpSpPr>
          <a:xfrm>
            <a:off x="5666611" y="1914525"/>
            <a:ext cx="870431" cy="1019175"/>
            <a:chOff x="6589712" y="1914525"/>
            <a:chExt cx="870431" cy="1019175"/>
          </a:xfrm>
        </p:grpSpPr>
        <p:sp>
          <p:nvSpPr>
            <p:cNvPr id="1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7"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8"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grpSp>
    </p:spTree>
    <p:extLst>
      <p:ext uri="{BB962C8B-B14F-4D97-AF65-F5344CB8AC3E}">
        <p14:creationId xmlns:p14="http://schemas.microsoft.com/office/powerpoint/2010/main" val="363348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sp>
        <p:nvSpPr>
          <p:cNvPr id="2" name="Title 1"/>
          <p:cNvSpPr>
            <a:spLocks noGrp="1"/>
          </p:cNvSpPr>
          <p:nvPr>
            <p:ph type="title" hasCustomPrompt="1"/>
          </p:nvPr>
        </p:nvSpPr>
        <p:spPr>
          <a:xfrm>
            <a:off x="503238" y="1703389"/>
            <a:ext cx="10844212" cy="1674811"/>
          </a:xfrm>
        </p:spPr>
        <p:txBody>
          <a:bodyPr anchor="b">
            <a:normAutofit/>
          </a:bodyPr>
          <a:lstStyle>
            <a:lvl1pPr>
              <a:defRPr sz="3700" spc="300">
                <a:solidFill>
                  <a:schemeClr val="bg1"/>
                </a:solidFill>
                <a:latin typeface="PayPal Sans Big Medium" pitchFamily="34" charset="0"/>
              </a:defRPr>
            </a:lvl1pPr>
          </a:lstStyle>
          <a:p>
            <a:r>
              <a:rPr lang="en-US" dirty="0"/>
              <a:t>CLICK TO EDIT MASTER TITLE STYLE</a:t>
            </a:r>
          </a:p>
        </p:txBody>
      </p:sp>
      <p:sp>
        <p:nvSpPr>
          <p:cNvPr id="3" name="Text Placeholder 2"/>
          <p:cNvSpPr>
            <a:spLocks noGrp="1"/>
          </p:cNvSpPr>
          <p:nvPr>
            <p:ph type="body" idx="1"/>
          </p:nvPr>
        </p:nvSpPr>
        <p:spPr>
          <a:xfrm>
            <a:off x="503238" y="3538856"/>
            <a:ext cx="10515600" cy="382587"/>
          </a:xfrm>
        </p:spPr>
        <p:txBody>
          <a:bodyPr tIns="0" rIns="0" bIns="0">
            <a:normAutofit/>
          </a:bodyPr>
          <a:lstStyle>
            <a:lvl1pPr marL="0" indent="0">
              <a:buNone/>
              <a:defRPr sz="1800">
                <a:solidFill>
                  <a:schemeClr val="bg1">
                    <a:alpha val="60000"/>
                  </a:schemeClr>
                </a:solidFill>
                <a:latin typeface="PayPal Sans Big Medium"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6"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bg1">
                    <a:alpha val="60000"/>
                  </a:schemeClr>
                </a:solidFill>
              </a:defRPr>
            </a:lvl1pPr>
          </a:lstStyle>
          <a:p>
            <a:r>
              <a:rPr lang="en-US"/>
              <a:t>©2018 PayPal Inc. Confidential and proprietary.</a:t>
            </a:r>
            <a:endParaRPr lang="en-US" dirty="0"/>
          </a:p>
        </p:txBody>
      </p:sp>
      <p:grpSp>
        <p:nvGrpSpPr>
          <p:cNvPr id="20" name="Group 19"/>
          <p:cNvGrpSpPr/>
          <p:nvPr userDrawn="1"/>
        </p:nvGrpSpPr>
        <p:grpSpPr>
          <a:xfrm>
            <a:off x="503238" y="6350761"/>
            <a:ext cx="999330" cy="243258"/>
            <a:chOff x="842963" y="5748338"/>
            <a:chExt cx="1206499" cy="293687"/>
          </a:xfrm>
        </p:grpSpPr>
        <p:sp>
          <p:nvSpPr>
            <p:cNvPr id="10"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3"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4"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5"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grpSp>
    </p:spTree>
    <p:extLst>
      <p:ext uri="{BB962C8B-B14F-4D97-AF65-F5344CB8AC3E}">
        <p14:creationId xmlns:p14="http://schemas.microsoft.com/office/powerpoint/2010/main" val="427635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504824" y="1619452"/>
            <a:ext cx="3575304" cy="2112264"/>
          </a:xfrm>
        </p:spPr>
        <p:txBody>
          <a:bodyPr anchor="t"/>
          <a:lstStyle>
            <a:lvl1pPr marL="0" algn="l" defTabSz="914400" rtl="0" eaLnBrk="1" latinLnBrk="0" hangingPunct="1">
              <a:lnSpc>
                <a:spcPct val="100000"/>
              </a:lnSpc>
              <a:spcBef>
                <a:spcPct val="0"/>
              </a:spcBef>
              <a:buNone/>
              <a:defRPr lang="en-US" sz="2700" kern="1200" dirty="0">
                <a:solidFill>
                  <a:schemeClr val="accent1"/>
                </a:solidFill>
                <a:latin typeface="+mj-lt"/>
                <a:ea typeface="+mj-ea"/>
                <a:cs typeface="+mj-cs"/>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©2018 PayPal Inc. Confidential and proprietary.</a:t>
            </a:r>
            <a:endParaRPr lang="en-US" dirty="0"/>
          </a:p>
        </p:txBody>
      </p:sp>
      <p:sp>
        <p:nvSpPr>
          <p:cNvPr id="5" name="Slide Number Placeholder 4"/>
          <p:cNvSpPr>
            <a:spLocks noGrp="1"/>
          </p:cNvSpPr>
          <p:nvPr>
            <p:ph type="sldNum" sz="quarter" idx="12"/>
          </p:nvPr>
        </p:nvSpPr>
        <p:spPr/>
        <p:txBody>
          <a:bodyPr/>
          <a:lstStyle/>
          <a:p>
            <a:fld id="{07CF5707-6B01-4E28-B52C-5F626EA6C564}" type="slidenum">
              <a:rPr lang="en-US" smtClean="0"/>
              <a:pPr/>
              <a:t>‹#›</a:t>
            </a:fld>
            <a:endParaRPr lang="en-US" dirty="0"/>
          </a:p>
        </p:txBody>
      </p:sp>
      <p:sp>
        <p:nvSpPr>
          <p:cNvPr id="8" name="Rectangle 7"/>
          <p:cNvSpPr/>
          <p:nvPr userDrawn="1"/>
        </p:nvSpPr>
        <p:spPr>
          <a:xfrm>
            <a:off x="504825" y="1530349"/>
            <a:ext cx="3566160" cy="5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cxnSp>
        <p:nvCxnSpPr>
          <p:cNvPr id="9" name="Straight Connector 8"/>
          <p:cNvCxnSpPr/>
          <p:nvPr userDrawn="1"/>
        </p:nvCxnSpPr>
        <p:spPr>
          <a:xfrm>
            <a:off x="5698672" y="1524000"/>
            <a:ext cx="0" cy="4297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p:nvPr>
        </p:nvSpPr>
        <p:spPr>
          <a:xfrm>
            <a:off x="6190275" y="1528762"/>
            <a:ext cx="5495544" cy="4828032"/>
          </a:xfrm>
        </p:spPr>
        <p:txBody>
          <a:bodyPr/>
          <a:lstStyle>
            <a:lvl1pPr marL="0" indent="0" algn="l" defTabSz="914400" rtl="0" eaLnBrk="1" latinLnBrk="0" hangingPunct="1">
              <a:lnSpc>
                <a:spcPct val="90000"/>
              </a:lnSpc>
              <a:spcBef>
                <a:spcPts val="2500"/>
              </a:spcBef>
              <a:buClr>
                <a:schemeClr val="accent1"/>
              </a:buClr>
              <a:buFont typeface="Arial" panose="020B0604020202020204" pitchFamily="34" charset="0"/>
              <a:buNone/>
              <a:defRPr lang="en-US" sz="2000" kern="1200" dirty="0" smtClean="0">
                <a:solidFill>
                  <a:schemeClr val="accent1"/>
                </a:solidFill>
                <a:latin typeface="+mj-lt"/>
                <a:ea typeface="+mn-ea"/>
                <a:cs typeface="+mn-cs"/>
              </a:defRPr>
            </a:lvl1pPr>
            <a:lvl2pPr marL="0" indent="0">
              <a:spcBef>
                <a:spcPts val="1500"/>
              </a:spcBef>
              <a:buNone/>
              <a:defRPr sz="1800"/>
            </a:lvl2pPr>
          </a:lstStyle>
          <a:p>
            <a:pPr lvl="0"/>
            <a:r>
              <a:rPr lang="en-US"/>
              <a:t>Click to edit Master text styles</a:t>
            </a:r>
          </a:p>
          <a:p>
            <a:pPr lvl="1"/>
            <a:r>
              <a:rPr lang="en-US"/>
              <a:t>Second level</a:t>
            </a:r>
          </a:p>
        </p:txBody>
      </p:sp>
      <p:pic>
        <p:nvPicPr>
          <p:cNvPr id="6" name="Picture 5"/>
          <p:cNvPicPr>
            <a:picLocks noChangeAspect="1"/>
          </p:cNvPicPr>
          <p:nvPr userDrawn="1"/>
        </p:nvPicPr>
        <p:blipFill>
          <a:blip r:embed="rId2" cstate="print"/>
          <a:stretch>
            <a:fillRect/>
          </a:stretch>
        </p:blipFill>
        <p:spPr>
          <a:xfrm>
            <a:off x="502921" y="6353176"/>
            <a:ext cx="1007178" cy="245744"/>
          </a:xfrm>
          <a:prstGeom prst="rect">
            <a:avLst/>
          </a:prstGeom>
        </p:spPr>
      </p:pic>
      <p:sp>
        <p:nvSpPr>
          <p:cNvPr id="10" name="Rectangle 9"/>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Tree>
    <p:extLst>
      <p:ext uri="{BB962C8B-B14F-4D97-AF65-F5344CB8AC3E}">
        <p14:creationId xmlns:p14="http://schemas.microsoft.com/office/powerpoint/2010/main" val="2282367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w/ Sub Head">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spcBef>
                <a:spcPts val="0"/>
              </a:spcBef>
              <a:spcAft>
                <a:spcPts val="600"/>
              </a:spcAft>
              <a:buFont typeface="+mj-lt"/>
              <a:buNone/>
              <a:defRPr sz="1600">
                <a:solidFill>
                  <a:schemeClr val="accent1"/>
                </a:solidFill>
              </a:defRPr>
            </a:lvl1pPr>
            <a:lvl2pPr marL="287338" indent="-228600">
              <a:spcBef>
                <a:spcPts val="300"/>
              </a:spcBef>
              <a:spcAft>
                <a:spcPts val="600"/>
              </a:spcAft>
              <a:buFont typeface="Arial" panose="020B0604020202020204" pitchFamily="34" charset="0"/>
              <a:buChar char="•"/>
              <a:defRPr>
                <a:solidFill>
                  <a:schemeClr val="bg2">
                    <a:lumMod val="75000"/>
                  </a:schemeClr>
                </a:solidFill>
              </a:defRPr>
            </a:lvl2pPr>
            <a:lvl3pPr marL="514350"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3pPr>
            <a:lvl4pPr marL="73977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4pPr>
            <a:lvl5pPr marL="97472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1664566" y="6356350"/>
            <a:ext cx="4114800" cy="311150"/>
          </a:xfrm>
        </p:spPr>
        <p:txBody>
          <a:bodyP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r>
              <a:rPr lang="en-US"/>
              <a:t>©2018 PayPal Inc. Confidential and proprietary.</a:t>
            </a:r>
            <a:endParaRPr lang="en-GB"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851806"/>
            <a:ext cx="11188700" cy="479425"/>
          </a:xfrm>
        </p:spPr>
        <p:txBody>
          <a:bodyPr>
            <a:normAutofit/>
          </a:bodyPr>
          <a:lstStyle>
            <a:lvl1pPr marL="0" indent="0">
              <a:buNone/>
              <a:defRPr sz="2000">
                <a:solidFill>
                  <a:schemeClr val="bg2">
                    <a:lumMod val="75000"/>
                  </a:schemeClr>
                </a:solidFill>
                <a:latin typeface="PayPal Sans Big Medium" pitchFamily="34" charset="0"/>
              </a:defRPr>
            </a:lvl1pPr>
          </a:lstStyle>
          <a:p>
            <a:pPr lvl="0"/>
            <a:r>
              <a:rPr lang="en-US"/>
              <a:t>Click to edit Master text styles</a:t>
            </a:r>
          </a:p>
        </p:txBody>
      </p:sp>
      <p:pic>
        <p:nvPicPr>
          <p:cNvPr id="10" name="Picture 9"/>
          <p:cNvPicPr>
            <a:picLocks noChangeAspect="1"/>
          </p:cNvPicPr>
          <p:nvPr userDrawn="1"/>
        </p:nvPicPr>
        <p:blipFill>
          <a:blip r:embed="rId2" cstate="print"/>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258107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_2 Columns">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
        <p:nvSpPr>
          <p:cNvPr id="2" name="Title 1"/>
          <p:cNvSpPr>
            <a:spLocks noGrp="1"/>
          </p:cNvSpPr>
          <p:nvPr>
            <p:ph type="title"/>
          </p:nvPr>
        </p:nvSpPr>
        <p:spPr>
          <a:xfrm>
            <a:off x="504824" y="527050"/>
            <a:ext cx="11187113" cy="311150"/>
          </a:xfrm>
        </p:spPr>
        <p:txBody>
          <a:bodyPr/>
          <a:lstStyle/>
          <a:p>
            <a:r>
              <a:rPr lang="en-US"/>
              <a:t>Click to edit Master title style</a:t>
            </a:r>
            <a:endParaRPr lang="en-US" dirty="0"/>
          </a:p>
        </p:txBody>
      </p:sp>
      <p:sp>
        <p:nvSpPr>
          <p:cNvPr id="3" name="Content Placeholder 2"/>
          <p:cNvSpPr>
            <a:spLocks noGrp="1"/>
          </p:cNvSpPr>
          <p:nvPr>
            <p:ph idx="1"/>
          </p:nvPr>
        </p:nvSpPr>
        <p:spPr>
          <a:xfrm>
            <a:off x="504824"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r>
              <a:rPr lang="en-US"/>
              <a:t>©2018 PayPal Inc. Confidential and proprietary.</a:t>
            </a:r>
            <a:endParaRPr lang="en-GB"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1680415"/>
            <a:ext cx="5349240" cy="479425"/>
          </a:xfrm>
        </p:spPr>
        <p:txBody>
          <a:bodyPr>
            <a:normAutofit/>
          </a:bodyPr>
          <a:lstStyle>
            <a:lvl1pPr marL="0" indent="0">
              <a:buNone/>
              <a:defRPr sz="1600">
                <a:solidFill>
                  <a:schemeClr val="accent1"/>
                </a:solidFill>
                <a:latin typeface="+mj-lt"/>
              </a:defRPr>
            </a:lvl1pPr>
          </a:lstStyle>
          <a:p>
            <a:pPr lvl="0"/>
            <a:r>
              <a:rPr lang="en-US"/>
              <a:t>Click to edit Master text styles</a:t>
            </a:r>
          </a:p>
        </p:txBody>
      </p:sp>
      <p:sp>
        <p:nvSpPr>
          <p:cNvPr id="12" name="Content Placeholder 2"/>
          <p:cNvSpPr>
            <a:spLocks noGrp="1"/>
          </p:cNvSpPr>
          <p:nvPr>
            <p:ph idx="14"/>
          </p:nvPr>
        </p:nvSpPr>
        <p:spPr>
          <a:xfrm>
            <a:off x="6342697"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5"/>
          </p:nvPr>
        </p:nvSpPr>
        <p:spPr>
          <a:xfrm>
            <a:off x="6342697" y="1680415"/>
            <a:ext cx="5349240" cy="479425"/>
          </a:xfrm>
        </p:spPr>
        <p:txBody>
          <a:bodyPr>
            <a:normAutofit/>
          </a:bodyPr>
          <a:lstStyle>
            <a:lvl1pPr marL="0" indent="0">
              <a:buNone/>
              <a:defRPr sz="1600">
                <a:solidFill>
                  <a:schemeClr val="accent1"/>
                </a:solidFill>
                <a:latin typeface="+mj-lt"/>
              </a:defRPr>
            </a:lvl1pPr>
          </a:lstStyle>
          <a:p>
            <a:pPr lvl="0"/>
            <a:r>
              <a:rPr lang="en-US"/>
              <a:t>Click to edit Master text styles</a:t>
            </a:r>
          </a:p>
        </p:txBody>
      </p:sp>
      <p:sp>
        <p:nvSpPr>
          <p:cNvPr id="16" name="Text Placeholder 10"/>
          <p:cNvSpPr>
            <a:spLocks noGrp="1"/>
          </p:cNvSpPr>
          <p:nvPr>
            <p:ph type="body" sz="quarter" idx="16"/>
          </p:nvPr>
        </p:nvSpPr>
        <p:spPr>
          <a:xfrm>
            <a:off x="503238" y="851806"/>
            <a:ext cx="11188700" cy="479425"/>
          </a:xfrm>
        </p:spPr>
        <p:txBody>
          <a:bodyPr>
            <a:normAutofit/>
          </a:bodyPr>
          <a:lstStyle>
            <a:lvl1pPr marL="0" indent="0">
              <a:buNone/>
              <a:defRPr sz="2000">
                <a:solidFill>
                  <a:schemeClr val="bg2">
                    <a:lumMod val="75000"/>
                  </a:schemeClr>
                </a:solidFill>
                <a:latin typeface="PayPal Sans Big Medium" pitchFamily="34" charset="0"/>
              </a:defRPr>
            </a:lvl1pPr>
          </a:lstStyle>
          <a:p>
            <a:pPr lvl="0"/>
            <a:r>
              <a:rPr lang="en-US"/>
              <a:t>Click to edit Master text styles</a:t>
            </a:r>
          </a:p>
        </p:txBody>
      </p:sp>
      <p:pic>
        <p:nvPicPr>
          <p:cNvPr id="15" name="Picture 14"/>
          <p:cNvPicPr>
            <a:picLocks noChangeAspect="1"/>
          </p:cNvPicPr>
          <p:nvPr userDrawn="1"/>
        </p:nvPicPr>
        <p:blipFill>
          <a:blip r:embed="rId2" cstate="print"/>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314861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Image Image w/ Text">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5972175" y="0"/>
            <a:ext cx="6219825" cy="6781800"/>
          </a:xfrm>
        </p:spPr>
        <p:txBody>
          <a:bodyPr tIns="3657600" anchor="t"/>
          <a:lstStyle>
            <a:lvl1pPr marL="0" indent="0" algn="ctr">
              <a:buNone/>
              <a:defRPr baseline="0"/>
            </a:lvl1pPr>
          </a:lstStyle>
          <a:p>
            <a:r>
              <a:rPr lang="en-US" dirty="0"/>
              <a:t>Click icon to insert image</a:t>
            </a:r>
          </a:p>
        </p:txBody>
      </p:sp>
      <p:sp>
        <p:nvSpPr>
          <p:cNvPr id="2" name="Title 1"/>
          <p:cNvSpPr>
            <a:spLocks noGrp="1"/>
          </p:cNvSpPr>
          <p:nvPr>
            <p:ph type="title"/>
          </p:nvPr>
        </p:nvSpPr>
        <p:spPr>
          <a:xfrm>
            <a:off x="503240" y="527050"/>
            <a:ext cx="5221306" cy="311150"/>
          </a:xfrm>
        </p:spPr>
        <p:txBody>
          <a:bodyPr/>
          <a:lstStyle>
            <a:lvl1pPr>
              <a:defRPr>
                <a:solidFill>
                  <a:schemeClr val="accent1"/>
                </a:solidFill>
              </a:defRPr>
            </a:lvl1pPr>
          </a:lstStyle>
          <a:p>
            <a:r>
              <a:rPr lang="en-US"/>
              <a:t>Click to edit Master title style</a:t>
            </a:r>
            <a:endParaRPr lang="en-US" dirty="0"/>
          </a:p>
        </p:txBody>
      </p:sp>
      <p:sp>
        <p:nvSpPr>
          <p:cNvPr id="6" name="Footer Placeholder 5"/>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r>
              <a:rPr lang="en-US"/>
              <a:t>©2018 PayPal Inc. Confidential and proprietary.</a:t>
            </a:r>
            <a:endParaRPr lang="en-GB"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3" name="Text Placeholder 10"/>
          <p:cNvSpPr>
            <a:spLocks noGrp="1"/>
          </p:cNvSpPr>
          <p:nvPr>
            <p:ph type="body" sz="quarter" idx="14"/>
          </p:nvPr>
        </p:nvSpPr>
        <p:spPr>
          <a:xfrm>
            <a:off x="503238" y="851806"/>
            <a:ext cx="5221307" cy="479425"/>
          </a:xfrm>
        </p:spPr>
        <p:txBody>
          <a:bodyPr>
            <a:normAutofit/>
          </a:bodyPr>
          <a:lstStyle>
            <a:lvl1pPr marL="0" indent="0">
              <a:buNone/>
              <a:defRPr sz="2000">
                <a:solidFill>
                  <a:schemeClr val="bg2">
                    <a:lumMod val="75000"/>
                  </a:schemeClr>
                </a:solidFill>
                <a:latin typeface="PayPal Sans Big Medium" pitchFamily="34" charset="0"/>
              </a:defRPr>
            </a:lvl1pPr>
          </a:lstStyle>
          <a:p>
            <a:pPr lvl="0"/>
            <a:r>
              <a:rPr lang="en-US"/>
              <a:t>Click to edit Master text styles</a:t>
            </a:r>
          </a:p>
        </p:txBody>
      </p:sp>
      <p:sp>
        <p:nvSpPr>
          <p:cNvPr id="11" name="Rectangle 10"/>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
        <p:nvSpPr>
          <p:cNvPr id="12" name="Content Placeholder 2"/>
          <p:cNvSpPr>
            <a:spLocks noGrp="1"/>
          </p:cNvSpPr>
          <p:nvPr>
            <p:ph idx="1"/>
          </p:nvPr>
        </p:nvSpPr>
        <p:spPr>
          <a:xfrm>
            <a:off x="504824" y="1528762"/>
            <a:ext cx="5220567" cy="4824413"/>
          </a:xfrm>
        </p:spPr>
        <p:txBody>
          <a:bodyPr/>
          <a:lstStyle>
            <a:lvl1pPr marL="285750" indent="-285750">
              <a:spcBef>
                <a:spcPts val="0"/>
              </a:spcBef>
              <a:spcAft>
                <a:spcPts val="600"/>
              </a:spcAft>
              <a:defRPr>
                <a:solidFill>
                  <a:schemeClr val="bg2">
                    <a:lumMod val="75000"/>
                  </a:schemeClr>
                </a:solidFill>
              </a:defRPr>
            </a:lvl1pPr>
            <a:lvl2pPr marL="514350" indent="-228600">
              <a:spcBef>
                <a:spcPts val="300"/>
              </a:spcBef>
              <a:spcAft>
                <a:spcPts val="600"/>
              </a:spcAft>
              <a:defRPr sz="1400">
                <a:solidFill>
                  <a:schemeClr val="bg2">
                    <a:lumMod val="75000"/>
                  </a:schemeClr>
                </a:solidFill>
              </a:defRPr>
            </a:lvl2pPr>
            <a:lvl3pPr marL="742950" indent="-228600">
              <a:spcBef>
                <a:spcPts val="300"/>
              </a:spcBef>
              <a:spcAft>
                <a:spcPts val="600"/>
              </a:spcAft>
              <a:defRPr sz="1200">
                <a:solidFill>
                  <a:schemeClr val="bg2">
                    <a:lumMod val="75000"/>
                  </a:schemeClr>
                </a:solidFill>
              </a:defRPr>
            </a:lvl3pPr>
            <a:lvl4pPr marL="971550" indent="-228600">
              <a:spcBef>
                <a:spcPts val="300"/>
              </a:spcBef>
              <a:spcAft>
                <a:spcPts val="600"/>
              </a:spcAft>
              <a:defRPr sz="1200">
                <a:solidFill>
                  <a:schemeClr val="bg2">
                    <a:lumMod val="75000"/>
                  </a:schemeClr>
                </a:solidFill>
              </a:defRPr>
            </a:lvl4pPr>
            <a:lvl5pPr marL="1200150" indent="-228600">
              <a:spcBef>
                <a:spcPts val="300"/>
              </a:spcBef>
              <a:spcAft>
                <a:spcPts val="600"/>
              </a:spcAft>
              <a:defRPr sz="12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userDrawn="1"/>
        </p:nvPicPr>
        <p:blipFill>
          <a:blip r:embed="rId2" cstate="print"/>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277908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0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grpSp>
        <p:nvGrpSpPr>
          <p:cNvPr id="5" name="Group 4"/>
          <p:cNvGrpSpPr/>
          <p:nvPr userDrawn="1"/>
        </p:nvGrpSpPr>
        <p:grpSpPr>
          <a:xfrm>
            <a:off x="5662863" y="2659761"/>
            <a:ext cx="874580" cy="1024033"/>
            <a:chOff x="6589712" y="1914525"/>
            <a:chExt cx="870431" cy="1019175"/>
          </a:xfrm>
        </p:grpSpPr>
        <p:sp>
          <p:nvSpPr>
            <p:cNvPr id="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8"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9"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grpSp>
    </p:spTree>
    <p:extLst>
      <p:ext uri="{BB962C8B-B14F-4D97-AF65-F5344CB8AC3E}">
        <p14:creationId xmlns:p14="http://schemas.microsoft.com/office/powerpoint/2010/main" val="2078935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70725-7425-4E14-BD13-F47D19F46C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C614C6-7728-4134-8902-45EBE147CF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DC2BAC-6789-4917-A575-6ADAB82AA8FF}"/>
              </a:ext>
            </a:extLst>
          </p:cNvPr>
          <p:cNvSpPr>
            <a:spLocks noGrp="1"/>
          </p:cNvSpPr>
          <p:nvPr>
            <p:ph type="dt" sz="half" idx="10"/>
          </p:nvPr>
        </p:nvSpPr>
        <p:spPr/>
        <p:txBody>
          <a:bodyPr/>
          <a:lstStyle/>
          <a:p>
            <a:fld id="{89B19F4C-6CE3-432D-8607-2409DA70753E}" type="datetimeFigureOut">
              <a:rPr lang="en-US" smtClean="0"/>
              <a:t>11/14/2020</a:t>
            </a:fld>
            <a:endParaRPr lang="en-US"/>
          </a:p>
        </p:txBody>
      </p:sp>
      <p:sp>
        <p:nvSpPr>
          <p:cNvPr id="5" name="Footer Placeholder 4">
            <a:extLst>
              <a:ext uri="{FF2B5EF4-FFF2-40B4-BE49-F238E27FC236}">
                <a16:creationId xmlns:a16="http://schemas.microsoft.com/office/drawing/2014/main" id="{DF2D22A0-C22B-4B83-AACC-615D3D4882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000209-814A-41F8-B866-F60AD0F846DA}"/>
              </a:ext>
            </a:extLst>
          </p:cNvPr>
          <p:cNvSpPr>
            <a:spLocks noGrp="1"/>
          </p:cNvSpPr>
          <p:nvPr>
            <p:ph type="sldNum" sz="quarter" idx="12"/>
          </p:nvPr>
        </p:nvSpPr>
        <p:spPr/>
        <p:txBody>
          <a:bodyPr/>
          <a:lstStyle/>
          <a:p>
            <a:fld id="{D833B4A6-1DFD-41DC-8F2E-93BEAC758968}" type="slidenum">
              <a:rPr lang="en-US" smtClean="0"/>
              <a:t>‹#›</a:t>
            </a:fld>
            <a:endParaRPr lang="en-US"/>
          </a:p>
        </p:txBody>
      </p:sp>
    </p:spTree>
    <p:extLst>
      <p:ext uri="{BB962C8B-B14F-4D97-AF65-F5344CB8AC3E}">
        <p14:creationId xmlns:p14="http://schemas.microsoft.com/office/powerpoint/2010/main" val="11269834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8471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sp>
        <p:nvSpPr>
          <p:cNvPr id="2" name="Title 1"/>
          <p:cNvSpPr>
            <a:spLocks noGrp="1"/>
          </p:cNvSpPr>
          <p:nvPr>
            <p:ph type="ctrTitle" hasCustomPrompt="1"/>
          </p:nvPr>
        </p:nvSpPr>
        <p:spPr>
          <a:xfrm>
            <a:off x="1524000" y="3018971"/>
            <a:ext cx="9144000" cy="1212352"/>
          </a:xfrm>
        </p:spPr>
        <p:txBody>
          <a:bodyPr anchor="b">
            <a:noAutofit/>
          </a:bodyPr>
          <a:lstStyle>
            <a:lvl1pPr algn="ctr">
              <a:defRPr sz="5300">
                <a:solidFill>
                  <a:schemeClr val="bg1"/>
                </a:solidFill>
                <a:latin typeface="PayPal Sans Big Medium"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1524000" y="4552950"/>
            <a:ext cx="9144000" cy="384048"/>
          </a:xfrm>
        </p:spPr>
        <p:txBody>
          <a:bodyPr tIns="0" rIns="0" bIns="0">
            <a:noAutofit/>
          </a:bodyPr>
          <a:lstStyle>
            <a:lvl1pPr marL="0" indent="0" algn="ctr">
              <a:buNone/>
              <a:defRPr sz="2400" baseline="0">
                <a:solidFill>
                  <a:schemeClr val="bg1">
                    <a:alpha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p:cNvSpPr>
            <a:spLocks noGrp="1"/>
          </p:cNvSpPr>
          <p:nvPr>
            <p:ph type="ftr" sz="quarter" idx="11"/>
          </p:nvPr>
        </p:nvSpPr>
        <p:spPr>
          <a:xfrm>
            <a:off x="4038600" y="6546850"/>
            <a:ext cx="4114800" cy="120650"/>
          </a:xfrm>
        </p:spPr>
        <p:txBody>
          <a:bodyPr/>
          <a:lstStyle>
            <a:lvl1pPr algn="ctr">
              <a:defRPr>
                <a:solidFill>
                  <a:schemeClr val="bg1">
                    <a:alpha val="60000"/>
                  </a:schemeClr>
                </a:solidFill>
              </a:defRPr>
            </a:lvl1pPr>
          </a:lstStyle>
          <a:p>
            <a:r>
              <a:rPr lang="en-US"/>
              <a:t>©2018 PayPal Inc. Confidential and proprietary.</a:t>
            </a:r>
            <a:endParaRPr lang="en-US" dirty="0"/>
          </a:p>
        </p:txBody>
      </p:sp>
      <p:sp>
        <p:nvSpPr>
          <p:cNvPr id="10" name="Text Placeholder 8"/>
          <p:cNvSpPr>
            <a:spLocks noGrp="1"/>
          </p:cNvSpPr>
          <p:nvPr>
            <p:ph type="body" sz="quarter" idx="12" hasCustomPrompt="1"/>
          </p:nvPr>
        </p:nvSpPr>
        <p:spPr>
          <a:xfrm>
            <a:off x="1524000" y="4962525"/>
            <a:ext cx="9144000" cy="485775"/>
          </a:xfrm>
        </p:spPr>
        <p:txBody>
          <a:bodyPr/>
          <a:lstStyle>
            <a:lvl1pPr marL="0" indent="0" algn="ctr" defTabSz="914400" rtl="0" eaLnBrk="1" latinLnBrk="0" hangingPunct="1">
              <a:lnSpc>
                <a:spcPct val="90000"/>
              </a:lnSpc>
              <a:spcBef>
                <a:spcPts val="1500"/>
              </a:spcBef>
              <a:buClr>
                <a:schemeClr val="accent1"/>
              </a:buClr>
              <a:buFont typeface="Arial" panose="020B0604020202020204" pitchFamily="34" charset="0"/>
              <a:buNone/>
              <a:defRPr lang="en-US" sz="1600" kern="1200" baseline="0" dirty="0">
                <a:solidFill>
                  <a:schemeClr val="bg1">
                    <a:alpha val="60000"/>
                  </a:schemeClr>
                </a:solidFill>
                <a:latin typeface="PayPal Sans Big Medium" pitchFamily="34" charset="0"/>
                <a:ea typeface="+mn-ea"/>
                <a:cs typeface="+mn-cs"/>
              </a:defRPr>
            </a:lvl1pPr>
          </a:lstStyle>
          <a:p>
            <a:r>
              <a:rPr lang="en-US" dirty="0"/>
              <a:t>Click to edit master Presenter/Date style</a:t>
            </a:r>
          </a:p>
        </p:txBody>
      </p:sp>
      <p:grpSp>
        <p:nvGrpSpPr>
          <p:cNvPr id="4" name="Group 3"/>
          <p:cNvGrpSpPr/>
          <p:nvPr userDrawn="1"/>
        </p:nvGrpSpPr>
        <p:grpSpPr>
          <a:xfrm>
            <a:off x="5666611" y="1914525"/>
            <a:ext cx="870431" cy="1019175"/>
            <a:chOff x="6589712" y="1914525"/>
            <a:chExt cx="870431" cy="1019175"/>
          </a:xfrm>
        </p:grpSpPr>
        <p:sp>
          <p:nvSpPr>
            <p:cNvPr id="1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7"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8"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grpSp>
    </p:spTree>
    <p:extLst>
      <p:ext uri="{BB962C8B-B14F-4D97-AF65-F5344CB8AC3E}">
        <p14:creationId xmlns:p14="http://schemas.microsoft.com/office/powerpoint/2010/main" val="129690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sp>
        <p:nvSpPr>
          <p:cNvPr id="2" name="Title 1"/>
          <p:cNvSpPr>
            <a:spLocks noGrp="1"/>
          </p:cNvSpPr>
          <p:nvPr>
            <p:ph type="title" hasCustomPrompt="1"/>
          </p:nvPr>
        </p:nvSpPr>
        <p:spPr>
          <a:xfrm>
            <a:off x="503238" y="1703389"/>
            <a:ext cx="10844212" cy="1674811"/>
          </a:xfrm>
        </p:spPr>
        <p:txBody>
          <a:bodyPr anchor="b">
            <a:normAutofit/>
          </a:bodyPr>
          <a:lstStyle>
            <a:lvl1pPr>
              <a:defRPr sz="3700" spc="300">
                <a:solidFill>
                  <a:schemeClr val="bg1"/>
                </a:solidFill>
                <a:latin typeface="PayPal Sans Big Medium" pitchFamily="34" charset="0"/>
              </a:defRPr>
            </a:lvl1pPr>
          </a:lstStyle>
          <a:p>
            <a:r>
              <a:rPr lang="en-US" dirty="0"/>
              <a:t>CLICK TO EDIT MASTER TITLE STYLE</a:t>
            </a:r>
          </a:p>
        </p:txBody>
      </p:sp>
      <p:sp>
        <p:nvSpPr>
          <p:cNvPr id="3" name="Text Placeholder 2"/>
          <p:cNvSpPr>
            <a:spLocks noGrp="1"/>
          </p:cNvSpPr>
          <p:nvPr>
            <p:ph type="body" idx="1"/>
          </p:nvPr>
        </p:nvSpPr>
        <p:spPr>
          <a:xfrm>
            <a:off x="503238" y="3538856"/>
            <a:ext cx="10515600" cy="382587"/>
          </a:xfrm>
        </p:spPr>
        <p:txBody>
          <a:bodyPr tIns="0" rIns="0" bIns="0">
            <a:normAutofit/>
          </a:bodyPr>
          <a:lstStyle>
            <a:lvl1pPr marL="0" indent="0">
              <a:buNone/>
              <a:defRPr sz="1800">
                <a:solidFill>
                  <a:schemeClr val="bg1">
                    <a:alpha val="60000"/>
                  </a:schemeClr>
                </a:solidFill>
                <a:latin typeface="PayPal Sans Big Medium"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6"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bg1">
                    <a:alpha val="60000"/>
                  </a:schemeClr>
                </a:solidFill>
              </a:defRPr>
            </a:lvl1pPr>
          </a:lstStyle>
          <a:p>
            <a:r>
              <a:rPr lang="en-US"/>
              <a:t>©2018 PayPal Inc. Confidential and proprietary.</a:t>
            </a:r>
            <a:endParaRPr lang="en-US" dirty="0"/>
          </a:p>
        </p:txBody>
      </p:sp>
      <p:grpSp>
        <p:nvGrpSpPr>
          <p:cNvPr id="20" name="Group 19"/>
          <p:cNvGrpSpPr/>
          <p:nvPr userDrawn="1"/>
        </p:nvGrpSpPr>
        <p:grpSpPr>
          <a:xfrm>
            <a:off x="503238" y="6350761"/>
            <a:ext cx="999330" cy="243258"/>
            <a:chOff x="842963" y="5748338"/>
            <a:chExt cx="1206499" cy="293687"/>
          </a:xfrm>
        </p:grpSpPr>
        <p:sp>
          <p:nvSpPr>
            <p:cNvPr id="10"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3"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4"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5"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grpSp>
    </p:spTree>
    <p:extLst>
      <p:ext uri="{BB962C8B-B14F-4D97-AF65-F5344CB8AC3E}">
        <p14:creationId xmlns:p14="http://schemas.microsoft.com/office/powerpoint/2010/main" val="253309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504824" y="1619452"/>
            <a:ext cx="3575304" cy="2112264"/>
          </a:xfrm>
        </p:spPr>
        <p:txBody>
          <a:bodyPr anchor="t"/>
          <a:lstStyle>
            <a:lvl1pPr marL="0" algn="l" defTabSz="914400" rtl="0" eaLnBrk="1" latinLnBrk="0" hangingPunct="1">
              <a:lnSpc>
                <a:spcPct val="100000"/>
              </a:lnSpc>
              <a:spcBef>
                <a:spcPct val="0"/>
              </a:spcBef>
              <a:buNone/>
              <a:defRPr lang="en-US" sz="2700" kern="1200" dirty="0">
                <a:solidFill>
                  <a:schemeClr val="accent1"/>
                </a:solidFill>
                <a:latin typeface="+mj-lt"/>
                <a:ea typeface="+mj-ea"/>
                <a:cs typeface="+mj-cs"/>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©2018 PayPal Inc. Confidential and proprietary.</a:t>
            </a:r>
            <a:endParaRPr lang="en-US" dirty="0"/>
          </a:p>
        </p:txBody>
      </p:sp>
      <p:sp>
        <p:nvSpPr>
          <p:cNvPr id="5" name="Slide Number Placeholder 4"/>
          <p:cNvSpPr>
            <a:spLocks noGrp="1"/>
          </p:cNvSpPr>
          <p:nvPr>
            <p:ph type="sldNum" sz="quarter" idx="12"/>
          </p:nvPr>
        </p:nvSpPr>
        <p:spPr/>
        <p:txBody>
          <a:bodyPr/>
          <a:lstStyle/>
          <a:p>
            <a:fld id="{07CF5707-6B01-4E28-B52C-5F626EA6C564}" type="slidenum">
              <a:rPr lang="en-US" smtClean="0"/>
              <a:pPr/>
              <a:t>‹#›</a:t>
            </a:fld>
            <a:endParaRPr lang="en-US" dirty="0"/>
          </a:p>
        </p:txBody>
      </p:sp>
      <p:sp>
        <p:nvSpPr>
          <p:cNvPr id="8" name="Rectangle 7"/>
          <p:cNvSpPr/>
          <p:nvPr userDrawn="1"/>
        </p:nvSpPr>
        <p:spPr>
          <a:xfrm>
            <a:off x="504825" y="1530349"/>
            <a:ext cx="3566160" cy="5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cxnSp>
        <p:nvCxnSpPr>
          <p:cNvPr id="9" name="Straight Connector 8"/>
          <p:cNvCxnSpPr/>
          <p:nvPr userDrawn="1"/>
        </p:nvCxnSpPr>
        <p:spPr>
          <a:xfrm>
            <a:off x="5698672" y="1524000"/>
            <a:ext cx="0" cy="4297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p:nvPr>
        </p:nvSpPr>
        <p:spPr>
          <a:xfrm>
            <a:off x="6190275" y="1528762"/>
            <a:ext cx="5495544" cy="4828032"/>
          </a:xfrm>
        </p:spPr>
        <p:txBody>
          <a:bodyPr/>
          <a:lstStyle>
            <a:lvl1pPr marL="0" indent="0" algn="l" defTabSz="914400" rtl="0" eaLnBrk="1" latinLnBrk="0" hangingPunct="1">
              <a:lnSpc>
                <a:spcPct val="90000"/>
              </a:lnSpc>
              <a:spcBef>
                <a:spcPts val="2500"/>
              </a:spcBef>
              <a:buClr>
                <a:schemeClr val="accent1"/>
              </a:buClr>
              <a:buFont typeface="Arial" panose="020B0604020202020204" pitchFamily="34" charset="0"/>
              <a:buNone/>
              <a:defRPr lang="en-US" sz="2000" kern="1200" dirty="0" smtClean="0">
                <a:solidFill>
                  <a:schemeClr val="accent1"/>
                </a:solidFill>
                <a:latin typeface="+mj-lt"/>
                <a:ea typeface="+mn-ea"/>
                <a:cs typeface="+mn-cs"/>
              </a:defRPr>
            </a:lvl1pPr>
            <a:lvl2pPr marL="0" indent="0">
              <a:spcBef>
                <a:spcPts val="1500"/>
              </a:spcBef>
              <a:buNone/>
              <a:defRPr sz="1800"/>
            </a:lvl2pPr>
          </a:lstStyle>
          <a:p>
            <a:pPr lvl="0"/>
            <a:r>
              <a:rPr lang="en-US"/>
              <a:t>Click to edit Master text styles</a:t>
            </a:r>
          </a:p>
          <a:p>
            <a:pPr lvl="1"/>
            <a:r>
              <a:rPr lang="en-US"/>
              <a:t>Second level</a:t>
            </a:r>
          </a:p>
        </p:txBody>
      </p:sp>
      <p:pic>
        <p:nvPicPr>
          <p:cNvPr id="6" name="Picture 5"/>
          <p:cNvPicPr>
            <a:picLocks noChangeAspect="1"/>
          </p:cNvPicPr>
          <p:nvPr userDrawn="1"/>
        </p:nvPicPr>
        <p:blipFill>
          <a:blip r:embed="rId2" cstate="print"/>
          <a:stretch>
            <a:fillRect/>
          </a:stretch>
        </p:blipFill>
        <p:spPr>
          <a:xfrm>
            <a:off x="502921" y="6353176"/>
            <a:ext cx="1007178" cy="245744"/>
          </a:xfrm>
          <a:prstGeom prst="rect">
            <a:avLst/>
          </a:prstGeom>
        </p:spPr>
      </p:pic>
      <p:sp>
        <p:nvSpPr>
          <p:cNvPr id="10" name="Rectangle 9"/>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Tree>
    <p:extLst>
      <p:ext uri="{BB962C8B-B14F-4D97-AF65-F5344CB8AC3E}">
        <p14:creationId xmlns:p14="http://schemas.microsoft.com/office/powerpoint/2010/main" val="291718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w/ Sub Head">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spcBef>
                <a:spcPts val="0"/>
              </a:spcBef>
              <a:spcAft>
                <a:spcPts val="600"/>
              </a:spcAft>
              <a:buFont typeface="+mj-lt"/>
              <a:buNone/>
              <a:defRPr sz="1600">
                <a:solidFill>
                  <a:schemeClr val="accent1"/>
                </a:solidFill>
              </a:defRPr>
            </a:lvl1pPr>
            <a:lvl2pPr marL="287338" indent="-228600">
              <a:spcBef>
                <a:spcPts val="300"/>
              </a:spcBef>
              <a:spcAft>
                <a:spcPts val="600"/>
              </a:spcAft>
              <a:buFont typeface="Arial" panose="020B0604020202020204" pitchFamily="34" charset="0"/>
              <a:buChar char="•"/>
              <a:defRPr>
                <a:solidFill>
                  <a:schemeClr val="bg2">
                    <a:lumMod val="75000"/>
                  </a:schemeClr>
                </a:solidFill>
              </a:defRPr>
            </a:lvl2pPr>
            <a:lvl3pPr marL="514350"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3pPr>
            <a:lvl4pPr marL="73977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4pPr>
            <a:lvl5pPr marL="97472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1664566" y="6356350"/>
            <a:ext cx="4114800" cy="311150"/>
          </a:xfrm>
        </p:spPr>
        <p:txBody>
          <a:bodyP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r>
              <a:rPr lang="en-US"/>
              <a:t>©2018 PayPal Inc. Confidential and proprietary.</a:t>
            </a:r>
            <a:endParaRPr lang="en-GB"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851806"/>
            <a:ext cx="11188700" cy="479425"/>
          </a:xfrm>
        </p:spPr>
        <p:txBody>
          <a:bodyPr>
            <a:normAutofit/>
          </a:bodyPr>
          <a:lstStyle>
            <a:lvl1pPr marL="0" indent="0">
              <a:buNone/>
              <a:defRPr sz="2000">
                <a:solidFill>
                  <a:schemeClr val="bg2">
                    <a:lumMod val="75000"/>
                  </a:schemeClr>
                </a:solidFill>
                <a:latin typeface="PayPal Sans Big Medium" pitchFamily="34" charset="0"/>
              </a:defRPr>
            </a:lvl1pPr>
          </a:lstStyle>
          <a:p>
            <a:pPr lvl="0"/>
            <a:r>
              <a:rPr lang="en-US"/>
              <a:t>Click to edit Master text styles</a:t>
            </a:r>
          </a:p>
        </p:txBody>
      </p:sp>
      <p:pic>
        <p:nvPicPr>
          <p:cNvPr id="10" name="Picture 9"/>
          <p:cNvPicPr>
            <a:picLocks noChangeAspect="1"/>
          </p:cNvPicPr>
          <p:nvPr userDrawn="1"/>
        </p:nvPicPr>
        <p:blipFill>
          <a:blip r:embed="rId2" cstate="print"/>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204077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_2 Columns">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
        <p:nvSpPr>
          <p:cNvPr id="2" name="Title 1"/>
          <p:cNvSpPr>
            <a:spLocks noGrp="1"/>
          </p:cNvSpPr>
          <p:nvPr>
            <p:ph type="title"/>
          </p:nvPr>
        </p:nvSpPr>
        <p:spPr>
          <a:xfrm>
            <a:off x="504824" y="527050"/>
            <a:ext cx="11187113" cy="311150"/>
          </a:xfrm>
        </p:spPr>
        <p:txBody>
          <a:bodyPr/>
          <a:lstStyle/>
          <a:p>
            <a:r>
              <a:rPr lang="en-US"/>
              <a:t>Click to edit Master title style</a:t>
            </a:r>
            <a:endParaRPr lang="en-US" dirty="0"/>
          </a:p>
        </p:txBody>
      </p:sp>
      <p:sp>
        <p:nvSpPr>
          <p:cNvPr id="3" name="Content Placeholder 2"/>
          <p:cNvSpPr>
            <a:spLocks noGrp="1"/>
          </p:cNvSpPr>
          <p:nvPr>
            <p:ph idx="1"/>
          </p:nvPr>
        </p:nvSpPr>
        <p:spPr>
          <a:xfrm>
            <a:off x="504824"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r>
              <a:rPr lang="en-US"/>
              <a:t>©2018 PayPal Inc. Confidential and proprietary.</a:t>
            </a:r>
            <a:endParaRPr lang="en-GB"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1680415"/>
            <a:ext cx="5349240" cy="479425"/>
          </a:xfrm>
        </p:spPr>
        <p:txBody>
          <a:bodyPr>
            <a:normAutofit/>
          </a:bodyPr>
          <a:lstStyle>
            <a:lvl1pPr marL="0" indent="0">
              <a:buNone/>
              <a:defRPr sz="1600">
                <a:solidFill>
                  <a:schemeClr val="accent1"/>
                </a:solidFill>
                <a:latin typeface="+mj-lt"/>
              </a:defRPr>
            </a:lvl1pPr>
          </a:lstStyle>
          <a:p>
            <a:pPr lvl="0"/>
            <a:r>
              <a:rPr lang="en-US"/>
              <a:t>Click to edit Master text styles</a:t>
            </a:r>
          </a:p>
        </p:txBody>
      </p:sp>
      <p:sp>
        <p:nvSpPr>
          <p:cNvPr id="12" name="Content Placeholder 2"/>
          <p:cNvSpPr>
            <a:spLocks noGrp="1"/>
          </p:cNvSpPr>
          <p:nvPr>
            <p:ph idx="14"/>
          </p:nvPr>
        </p:nvSpPr>
        <p:spPr>
          <a:xfrm>
            <a:off x="6342697"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5"/>
          </p:nvPr>
        </p:nvSpPr>
        <p:spPr>
          <a:xfrm>
            <a:off x="6342697" y="1680415"/>
            <a:ext cx="5349240" cy="479425"/>
          </a:xfrm>
        </p:spPr>
        <p:txBody>
          <a:bodyPr>
            <a:normAutofit/>
          </a:bodyPr>
          <a:lstStyle>
            <a:lvl1pPr marL="0" indent="0">
              <a:buNone/>
              <a:defRPr sz="1600">
                <a:solidFill>
                  <a:schemeClr val="accent1"/>
                </a:solidFill>
                <a:latin typeface="+mj-lt"/>
              </a:defRPr>
            </a:lvl1pPr>
          </a:lstStyle>
          <a:p>
            <a:pPr lvl="0"/>
            <a:r>
              <a:rPr lang="en-US"/>
              <a:t>Click to edit Master text styles</a:t>
            </a:r>
          </a:p>
        </p:txBody>
      </p:sp>
      <p:sp>
        <p:nvSpPr>
          <p:cNvPr id="16" name="Text Placeholder 10"/>
          <p:cNvSpPr>
            <a:spLocks noGrp="1"/>
          </p:cNvSpPr>
          <p:nvPr>
            <p:ph type="body" sz="quarter" idx="16"/>
          </p:nvPr>
        </p:nvSpPr>
        <p:spPr>
          <a:xfrm>
            <a:off x="503238" y="851806"/>
            <a:ext cx="11188700" cy="479425"/>
          </a:xfrm>
        </p:spPr>
        <p:txBody>
          <a:bodyPr>
            <a:normAutofit/>
          </a:bodyPr>
          <a:lstStyle>
            <a:lvl1pPr marL="0" indent="0">
              <a:buNone/>
              <a:defRPr sz="2000">
                <a:solidFill>
                  <a:schemeClr val="bg2">
                    <a:lumMod val="75000"/>
                  </a:schemeClr>
                </a:solidFill>
                <a:latin typeface="PayPal Sans Big Medium" pitchFamily="34" charset="0"/>
              </a:defRPr>
            </a:lvl1pPr>
          </a:lstStyle>
          <a:p>
            <a:pPr lvl="0"/>
            <a:r>
              <a:rPr lang="en-US"/>
              <a:t>Click to edit Master text styles</a:t>
            </a:r>
          </a:p>
        </p:txBody>
      </p:sp>
      <p:pic>
        <p:nvPicPr>
          <p:cNvPr id="15" name="Picture 14"/>
          <p:cNvPicPr>
            <a:picLocks noChangeAspect="1"/>
          </p:cNvPicPr>
          <p:nvPr userDrawn="1"/>
        </p:nvPicPr>
        <p:blipFill>
          <a:blip r:embed="rId2" cstate="print"/>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277629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alf Image Image w/ Text">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5972175" y="0"/>
            <a:ext cx="6219825" cy="6781800"/>
          </a:xfrm>
        </p:spPr>
        <p:txBody>
          <a:bodyPr tIns="3657600" anchor="t"/>
          <a:lstStyle>
            <a:lvl1pPr marL="0" indent="0" algn="ctr">
              <a:buNone/>
              <a:defRPr baseline="0"/>
            </a:lvl1pPr>
          </a:lstStyle>
          <a:p>
            <a:r>
              <a:rPr lang="en-US" dirty="0"/>
              <a:t>Click icon to insert image</a:t>
            </a:r>
          </a:p>
        </p:txBody>
      </p:sp>
      <p:sp>
        <p:nvSpPr>
          <p:cNvPr id="2" name="Title 1"/>
          <p:cNvSpPr>
            <a:spLocks noGrp="1"/>
          </p:cNvSpPr>
          <p:nvPr>
            <p:ph type="title"/>
          </p:nvPr>
        </p:nvSpPr>
        <p:spPr>
          <a:xfrm>
            <a:off x="503240" y="527050"/>
            <a:ext cx="5221306" cy="311150"/>
          </a:xfrm>
        </p:spPr>
        <p:txBody>
          <a:bodyPr/>
          <a:lstStyle>
            <a:lvl1pPr>
              <a:defRPr>
                <a:solidFill>
                  <a:schemeClr val="accent1"/>
                </a:solidFill>
              </a:defRPr>
            </a:lvl1pPr>
          </a:lstStyle>
          <a:p>
            <a:r>
              <a:rPr lang="en-US"/>
              <a:t>Click to edit Master title style</a:t>
            </a:r>
            <a:endParaRPr lang="en-US" dirty="0"/>
          </a:p>
        </p:txBody>
      </p:sp>
      <p:sp>
        <p:nvSpPr>
          <p:cNvPr id="6" name="Footer Placeholder 5"/>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r>
              <a:rPr lang="en-US"/>
              <a:t>©2018 PayPal Inc. Confidential and proprietary.</a:t>
            </a:r>
            <a:endParaRPr lang="en-GB"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3" name="Text Placeholder 10"/>
          <p:cNvSpPr>
            <a:spLocks noGrp="1"/>
          </p:cNvSpPr>
          <p:nvPr>
            <p:ph type="body" sz="quarter" idx="14"/>
          </p:nvPr>
        </p:nvSpPr>
        <p:spPr>
          <a:xfrm>
            <a:off x="503238" y="851806"/>
            <a:ext cx="5221307" cy="479425"/>
          </a:xfrm>
        </p:spPr>
        <p:txBody>
          <a:bodyPr>
            <a:normAutofit/>
          </a:bodyPr>
          <a:lstStyle>
            <a:lvl1pPr marL="0" indent="0">
              <a:buNone/>
              <a:defRPr sz="2000">
                <a:solidFill>
                  <a:schemeClr val="bg2">
                    <a:lumMod val="75000"/>
                  </a:schemeClr>
                </a:solidFill>
                <a:latin typeface="PayPal Sans Big Medium" pitchFamily="34" charset="0"/>
              </a:defRPr>
            </a:lvl1pPr>
          </a:lstStyle>
          <a:p>
            <a:pPr lvl="0"/>
            <a:r>
              <a:rPr lang="en-US"/>
              <a:t>Click to edit Master text styles</a:t>
            </a:r>
          </a:p>
        </p:txBody>
      </p:sp>
      <p:sp>
        <p:nvSpPr>
          <p:cNvPr id="11" name="Rectangle 10"/>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
        <p:nvSpPr>
          <p:cNvPr id="12" name="Content Placeholder 2"/>
          <p:cNvSpPr>
            <a:spLocks noGrp="1"/>
          </p:cNvSpPr>
          <p:nvPr>
            <p:ph idx="1"/>
          </p:nvPr>
        </p:nvSpPr>
        <p:spPr>
          <a:xfrm>
            <a:off x="504824" y="1528762"/>
            <a:ext cx="5220567" cy="4824413"/>
          </a:xfrm>
        </p:spPr>
        <p:txBody>
          <a:bodyPr/>
          <a:lstStyle>
            <a:lvl1pPr marL="285750" indent="-285750">
              <a:spcBef>
                <a:spcPts val="0"/>
              </a:spcBef>
              <a:spcAft>
                <a:spcPts val="600"/>
              </a:spcAft>
              <a:defRPr>
                <a:solidFill>
                  <a:schemeClr val="bg2">
                    <a:lumMod val="75000"/>
                  </a:schemeClr>
                </a:solidFill>
              </a:defRPr>
            </a:lvl1pPr>
            <a:lvl2pPr marL="514350" indent="-228600">
              <a:spcBef>
                <a:spcPts val="300"/>
              </a:spcBef>
              <a:spcAft>
                <a:spcPts val="600"/>
              </a:spcAft>
              <a:defRPr sz="1400">
                <a:solidFill>
                  <a:schemeClr val="bg2">
                    <a:lumMod val="75000"/>
                  </a:schemeClr>
                </a:solidFill>
              </a:defRPr>
            </a:lvl2pPr>
            <a:lvl3pPr marL="742950" indent="-228600">
              <a:spcBef>
                <a:spcPts val="300"/>
              </a:spcBef>
              <a:spcAft>
                <a:spcPts val="600"/>
              </a:spcAft>
              <a:defRPr sz="1200">
                <a:solidFill>
                  <a:schemeClr val="bg2">
                    <a:lumMod val="75000"/>
                  </a:schemeClr>
                </a:solidFill>
              </a:defRPr>
            </a:lvl3pPr>
            <a:lvl4pPr marL="971550" indent="-228600">
              <a:spcBef>
                <a:spcPts val="300"/>
              </a:spcBef>
              <a:spcAft>
                <a:spcPts val="600"/>
              </a:spcAft>
              <a:defRPr sz="1200">
                <a:solidFill>
                  <a:schemeClr val="bg2">
                    <a:lumMod val="75000"/>
                  </a:schemeClr>
                </a:solidFill>
              </a:defRPr>
            </a:lvl4pPr>
            <a:lvl5pPr marL="1200150" indent="-228600">
              <a:spcBef>
                <a:spcPts val="300"/>
              </a:spcBef>
              <a:spcAft>
                <a:spcPts val="600"/>
              </a:spcAft>
              <a:defRPr sz="12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userDrawn="1"/>
        </p:nvPicPr>
        <p:blipFill>
          <a:blip r:embed="rId2" cstate="print"/>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75854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0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grpSp>
        <p:nvGrpSpPr>
          <p:cNvPr id="5" name="Group 4"/>
          <p:cNvGrpSpPr/>
          <p:nvPr userDrawn="1"/>
        </p:nvGrpSpPr>
        <p:grpSpPr>
          <a:xfrm>
            <a:off x="5662863" y="2659761"/>
            <a:ext cx="874580" cy="1024033"/>
            <a:chOff x="6589712" y="1914525"/>
            <a:chExt cx="870431" cy="1019175"/>
          </a:xfrm>
        </p:grpSpPr>
        <p:sp>
          <p:nvSpPr>
            <p:cNvPr id="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8"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9"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grpSp>
    </p:spTree>
    <p:extLst>
      <p:ext uri="{BB962C8B-B14F-4D97-AF65-F5344CB8AC3E}">
        <p14:creationId xmlns:p14="http://schemas.microsoft.com/office/powerpoint/2010/main" val="360008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2479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sp>
        <p:nvSpPr>
          <p:cNvPr id="2" name="Title 1"/>
          <p:cNvSpPr>
            <a:spLocks noGrp="1"/>
          </p:cNvSpPr>
          <p:nvPr>
            <p:ph type="ctrTitle" hasCustomPrompt="1"/>
          </p:nvPr>
        </p:nvSpPr>
        <p:spPr>
          <a:xfrm>
            <a:off x="1524000" y="3018971"/>
            <a:ext cx="9144000" cy="1212352"/>
          </a:xfrm>
        </p:spPr>
        <p:txBody>
          <a:bodyPr anchor="b">
            <a:noAutofit/>
          </a:bodyPr>
          <a:lstStyle>
            <a:lvl1pPr algn="ctr">
              <a:defRPr sz="5300">
                <a:solidFill>
                  <a:schemeClr val="bg1"/>
                </a:solidFill>
                <a:latin typeface="PayPal Sans Big Medium"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1524000" y="4552950"/>
            <a:ext cx="9144000" cy="384048"/>
          </a:xfrm>
        </p:spPr>
        <p:txBody>
          <a:bodyPr tIns="0" rIns="0" bIns="0">
            <a:noAutofit/>
          </a:bodyPr>
          <a:lstStyle>
            <a:lvl1pPr marL="0" indent="0" algn="ctr">
              <a:buNone/>
              <a:defRPr sz="2400" baseline="0">
                <a:solidFill>
                  <a:schemeClr val="bg1">
                    <a:alpha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p:cNvSpPr>
            <a:spLocks noGrp="1"/>
          </p:cNvSpPr>
          <p:nvPr>
            <p:ph type="ftr" sz="quarter" idx="11"/>
          </p:nvPr>
        </p:nvSpPr>
        <p:spPr>
          <a:xfrm>
            <a:off x="4038600" y="6546850"/>
            <a:ext cx="4114800" cy="120650"/>
          </a:xfrm>
        </p:spPr>
        <p:txBody>
          <a:bodyPr/>
          <a:lstStyle>
            <a:lvl1pPr algn="ctr">
              <a:defRPr>
                <a:solidFill>
                  <a:schemeClr val="bg1">
                    <a:alpha val="60000"/>
                  </a:schemeClr>
                </a:solidFill>
              </a:defRPr>
            </a:lvl1pPr>
          </a:lstStyle>
          <a:p>
            <a:r>
              <a:rPr lang="en-US"/>
              <a:t>©2018 PayPal Inc. Confidential and proprietary.</a:t>
            </a:r>
            <a:endParaRPr lang="en-US" dirty="0"/>
          </a:p>
        </p:txBody>
      </p:sp>
      <p:sp>
        <p:nvSpPr>
          <p:cNvPr id="10" name="Text Placeholder 8"/>
          <p:cNvSpPr>
            <a:spLocks noGrp="1"/>
          </p:cNvSpPr>
          <p:nvPr>
            <p:ph type="body" sz="quarter" idx="12" hasCustomPrompt="1"/>
          </p:nvPr>
        </p:nvSpPr>
        <p:spPr>
          <a:xfrm>
            <a:off x="1524000" y="4962525"/>
            <a:ext cx="9144000" cy="485775"/>
          </a:xfrm>
        </p:spPr>
        <p:txBody>
          <a:bodyPr/>
          <a:lstStyle>
            <a:lvl1pPr marL="0" indent="0" algn="ctr" defTabSz="914400" rtl="0" eaLnBrk="1" latinLnBrk="0" hangingPunct="1">
              <a:lnSpc>
                <a:spcPct val="90000"/>
              </a:lnSpc>
              <a:spcBef>
                <a:spcPts val="1500"/>
              </a:spcBef>
              <a:buClr>
                <a:schemeClr val="accent1"/>
              </a:buClr>
              <a:buFont typeface="Arial" panose="020B0604020202020204" pitchFamily="34" charset="0"/>
              <a:buNone/>
              <a:defRPr lang="en-US" sz="1600" kern="1200" baseline="0" dirty="0">
                <a:solidFill>
                  <a:schemeClr val="bg1">
                    <a:alpha val="60000"/>
                  </a:schemeClr>
                </a:solidFill>
                <a:latin typeface="PayPal Sans Big Medium" pitchFamily="34" charset="0"/>
                <a:ea typeface="+mn-ea"/>
                <a:cs typeface="+mn-cs"/>
              </a:defRPr>
            </a:lvl1pPr>
          </a:lstStyle>
          <a:p>
            <a:r>
              <a:rPr lang="en-US" dirty="0"/>
              <a:t>Click to edit master Presenter/Date style</a:t>
            </a:r>
          </a:p>
        </p:txBody>
      </p:sp>
      <p:grpSp>
        <p:nvGrpSpPr>
          <p:cNvPr id="4" name="Group 3"/>
          <p:cNvGrpSpPr/>
          <p:nvPr userDrawn="1"/>
        </p:nvGrpSpPr>
        <p:grpSpPr>
          <a:xfrm>
            <a:off x="5666611" y="1914525"/>
            <a:ext cx="870431" cy="1019175"/>
            <a:chOff x="6589712" y="1914525"/>
            <a:chExt cx="870431" cy="1019175"/>
          </a:xfrm>
        </p:grpSpPr>
        <p:sp>
          <p:nvSpPr>
            <p:cNvPr id="1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7"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8"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grpSp>
    </p:spTree>
    <p:extLst>
      <p:ext uri="{BB962C8B-B14F-4D97-AF65-F5344CB8AC3E}">
        <p14:creationId xmlns:p14="http://schemas.microsoft.com/office/powerpoint/2010/main" val="155268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1DE1-17B0-46CA-AF6C-F8DCA7F961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4FE23A-1779-4F87-8321-7BD2818D1D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18B16D-FC61-4EB6-835F-E12E6245C7D2}"/>
              </a:ext>
            </a:extLst>
          </p:cNvPr>
          <p:cNvSpPr>
            <a:spLocks noGrp="1"/>
          </p:cNvSpPr>
          <p:nvPr>
            <p:ph type="dt" sz="half" idx="10"/>
          </p:nvPr>
        </p:nvSpPr>
        <p:spPr/>
        <p:txBody>
          <a:bodyPr/>
          <a:lstStyle/>
          <a:p>
            <a:fld id="{89B19F4C-6CE3-432D-8607-2409DA70753E}" type="datetimeFigureOut">
              <a:rPr lang="en-US" smtClean="0"/>
              <a:t>11/14/2020</a:t>
            </a:fld>
            <a:endParaRPr lang="en-US"/>
          </a:p>
        </p:txBody>
      </p:sp>
      <p:sp>
        <p:nvSpPr>
          <p:cNvPr id="5" name="Footer Placeholder 4">
            <a:extLst>
              <a:ext uri="{FF2B5EF4-FFF2-40B4-BE49-F238E27FC236}">
                <a16:creationId xmlns:a16="http://schemas.microsoft.com/office/drawing/2014/main" id="{46B30579-B775-43CE-93F2-84682399E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F7CA6A-D15A-4079-8525-03E627DD93D4}"/>
              </a:ext>
            </a:extLst>
          </p:cNvPr>
          <p:cNvSpPr>
            <a:spLocks noGrp="1"/>
          </p:cNvSpPr>
          <p:nvPr>
            <p:ph type="sldNum" sz="quarter" idx="12"/>
          </p:nvPr>
        </p:nvSpPr>
        <p:spPr/>
        <p:txBody>
          <a:bodyPr/>
          <a:lstStyle/>
          <a:p>
            <a:fld id="{D833B4A6-1DFD-41DC-8F2E-93BEAC758968}" type="slidenum">
              <a:rPr lang="en-US" smtClean="0"/>
              <a:t>‹#›</a:t>
            </a:fld>
            <a:endParaRPr lang="en-US"/>
          </a:p>
        </p:txBody>
      </p:sp>
    </p:spTree>
    <p:extLst>
      <p:ext uri="{BB962C8B-B14F-4D97-AF65-F5344CB8AC3E}">
        <p14:creationId xmlns:p14="http://schemas.microsoft.com/office/powerpoint/2010/main" val="3470949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sp>
        <p:nvSpPr>
          <p:cNvPr id="2" name="Title 1"/>
          <p:cNvSpPr>
            <a:spLocks noGrp="1"/>
          </p:cNvSpPr>
          <p:nvPr>
            <p:ph type="title" hasCustomPrompt="1"/>
          </p:nvPr>
        </p:nvSpPr>
        <p:spPr>
          <a:xfrm>
            <a:off x="503238" y="1703389"/>
            <a:ext cx="10844212" cy="1674811"/>
          </a:xfrm>
        </p:spPr>
        <p:txBody>
          <a:bodyPr anchor="b">
            <a:normAutofit/>
          </a:bodyPr>
          <a:lstStyle>
            <a:lvl1pPr>
              <a:defRPr sz="3700" spc="300">
                <a:solidFill>
                  <a:schemeClr val="bg1"/>
                </a:solidFill>
                <a:latin typeface="PayPal Sans Big Medium" pitchFamily="34" charset="0"/>
              </a:defRPr>
            </a:lvl1pPr>
          </a:lstStyle>
          <a:p>
            <a:r>
              <a:rPr lang="en-US" dirty="0"/>
              <a:t>CLICK TO EDIT MASTER TITLE STYLE</a:t>
            </a:r>
          </a:p>
        </p:txBody>
      </p:sp>
      <p:sp>
        <p:nvSpPr>
          <p:cNvPr id="3" name="Text Placeholder 2"/>
          <p:cNvSpPr>
            <a:spLocks noGrp="1"/>
          </p:cNvSpPr>
          <p:nvPr>
            <p:ph type="body" idx="1"/>
          </p:nvPr>
        </p:nvSpPr>
        <p:spPr>
          <a:xfrm>
            <a:off x="503238" y="3538856"/>
            <a:ext cx="10515600" cy="382587"/>
          </a:xfrm>
        </p:spPr>
        <p:txBody>
          <a:bodyPr tIns="0" rIns="0" bIns="0">
            <a:normAutofit/>
          </a:bodyPr>
          <a:lstStyle>
            <a:lvl1pPr marL="0" indent="0">
              <a:buNone/>
              <a:defRPr sz="1800">
                <a:solidFill>
                  <a:schemeClr val="bg1">
                    <a:alpha val="60000"/>
                  </a:schemeClr>
                </a:solidFill>
                <a:latin typeface="PayPal Sans Big Medium"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6"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bg1">
                    <a:alpha val="60000"/>
                  </a:schemeClr>
                </a:solidFill>
              </a:defRPr>
            </a:lvl1pPr>
          </a:lstStyle>
          <a:p>
            <a:r>
              <a:rPr lang="en-US"/>
              <a:t>©2018 PayPal Inc. Confidential and proprietary.</a:t>
            </a:r>
            <a:endParaRPr lang="en-US" dirty="0"/>
          </a:p>
        </p:txBody>
      </p:sp>
      <p:grpSp>
        <p:nvGrpSpPr>
          <p:cNvPr id="20" name="Group 19"/>
          <p:cNvGrpSpPr/>
          <p:nvPr userDrawn="1"/>
        </p:nvGrpSpPr>
        <p:grpSpPr>
          <a:xfrm>
            <a:off x="503238" y="6350761"/>
            <a:ext cx="999330" cy="243258"/>
            <a:chOff x="842963" y="5748338"/>
            <a:chExt cx="1206499" cy="293687"/>
          </a:xfrm>
        </p:grpSpPr>
        <p:sp>
          <p:nvSpPr>
            <p:cNvPr id="10"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3"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4"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5"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grpSp>
    </p:spTree>
    <p:extLst>
      <p:ext uri="{BB962C8B-B14F-4D97-AF65-F5344CB8AC3E}">
        <p14:creationId xmlns:p14="http://schemas.microsoft.com/office/powerpoint/2010/main" val="49480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504824" y="1619452"/>
            <a:ext cx="3575304" cy="2112264"/>
          </a:xfrm>
        </p:spPr>
        <p:txBody>
          <a:bodyPr anchor="t"/>
          <a:lstStyle>
            <a:lvl1pPr marL="0" algn="l" defTabSz="914400" rtl="0" eaLnBrk="1" latinLnBrk="0" hangingPunct="1">
              <a:lnSpc>
                <a:spcPct val="100000"/>
              </a:lnSpc>
              <a:spcBef>
                <a:spcPct val="0"/>
              </a:spcBef>
              <a:buNone/>
              <a:defRPr lang="en-US" sz="2700" kern="1200" dirty="0">
                <a:solidFill>
                  <a:schemeClr val="accent1"/>
                </a:solidFill>
                <a:latin typeface="+mj-lt"/>
                <a:ea typeface="+mj-ea"/>
                <a:cs typeface="+mj-cs"/>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©2018 PayPal Inc. Confidential and proprietary.</a:t>
            </a:r>
            <a:endParaRPr lang="en-US" dirty="0"/>
          </a:p>
        </p:txBody>
      </p:sp>
      <p:sp>
        <p:nvSpPr>
          <p:cNvPr id="5" name="Slide Number Placeholder 4"/>
          <p:cNvSpPr>
            <a:spLocks noGrp="1"/>
          </p:cNvSpPr>
          <p:nvPr>
            <p:ph type="sldNum" sz="quarter" idx="12"/>
          </p:nvPr>
        </p:nvSpPr>
        <p:spPr/>
        <p:txBody>
          <a:bodyPr/>
          <a:lstStyle/>
          <a:p>
            <a:fld id="{07CF5707-6B01-4E28-B52C-5F626EA6C564}" type="slidenum">
              <a:rPr lang="en-US" smtClean="0"/>
              <a:pPr/>
              <a:t>‹#›</a:t>
            </a:fld>
            <a:endParaRPr lang="en-US" dirty="0"/>
          </a:p>
        </p:txBody>
      </p:sp>
      <p:sp>
        <p:nvSpPr>
          <p:cNvPr id="8" name="Rectangle 7"/>
          <p:cNvSpPr/>
          <p:nvPr userDrawn="1"/>
        </p:nvSpPr>
        <p:spPr>
          <a:xfrm>
            <a:off x="504825" y="1530349"/>
            <a:ext cx="3566160" cy="5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cxnSp>
        <p:nvCxnSpPr>
          <p:cNvPr id="9" name="Straight Connector 8"/>
          <p:cNvCxnSpPr/>
          <p:nvPr userDrawn="1"/>
        </p:nvCxnSpPr>
        <p:spPr>
          <a:xfrm>
            <a:off x="5698672" y="1524000"/>
            <a:ext cx="0" cy="4297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p:nvPr>
        </p:nvSpPr>
        <p:spPr>
          <a:xfrm>
            <a:off x="6190275" y="1528762"/>
            <a:ext cx="5495544" cy="4828032"/>
          </a:xfrm>
        </p:spPr>
        <p:txBody>
          <a:bodyPr/>
          <a:lstStyle>
            <a:lvl1pPr marL="0" indent="0" algn="l" defTabSz="914400" rtl="0" eaLnBrk="1" latinLnBrk="0" hangingPunct="1">
              <a:lnSpc>
                <a:spcPct val="90000"/>
              </a:lnSpc>
              <a:spcBef>
                <a:spcPts val="2500"/>
              </a:spcBef>
              <a:buClr>
                <a:schemeClr val="accent1"/>
              </a:buClr>
              <a:buFont typeface="Arial" panose="020B0604020202020204" pitchFamily="34" charset="0"/>
              <a:buNone/>
              <a:defRPr lang="en-US" sz="2000" kern="1200" dirty="0" smtClean="0">
                <a:solidFill>
                  <a:schemeClr val="accent1"/>
                </a:solidFill>
                <a:latin typeface="+mj-lt"/>
                <a:ea typeface="+mn-ea"/>
                <a:cs typeface="+mn-cs"/>
              </a:defRPr>
            </a:lvl1pPr>
            <a:lvl2pPr marL="0" indent="0">
              <a:spcBef>
                <a:spcPts val="1500"/>
              </a:spcBef>
              <a:buNone/>
              <a:defRPr sz="1800"/>
            </a:lvl2pPr>
          </a:lstStyle>
          <a:p>
            <a:pPr lvl="0"/>
            <a:r>
              <a:rPr lang="en-US"/>
              <a:t>Click to edit Master text styles</a:t>
            </a:r>
          </a:p>
          <a:p>
            <a:pPr lvl="1"/>
            <a:r>
              <a:rPr lang="en-US"/>
              <a:t>Second level</a:t>
            </a:r>
          </a:p>
        </p:txBody>
      </p:sp>
      <p:pic>
        <p:nvPicPr>
          <p:cNvPr id="6" name="Picture 5"/>
          <p:cNvPicPr>
            <a:picLocks noChangeAspect="1"/>
          </p:cNvPicPr>
          <p:nvPr userDrawn="1"/>
        </p:nvPicPr>
        <p:blipFill>
          <a:blip r:embed="rId2" cstate="print"/>
          <a:stretch>
            <a:fillRect/>
          </a:stretch>
        </p:blipFill>
        <p:spPr>
          <a:xfrm>
            <a:off x="502921" y="6353176"/>
            <a:ext cx="1007178" cy="245744"/>
          </a:xfrm>
          <a:prstGeom prst="rect">
            <a:avLst/>
          </a:prstGeom>
        </p:spPr>
      </p:pic>
      <p:sp>
        <p:nvSpPr>
          <p:cNvPr id="10" name="Rectangle 9"/>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Tree>
    <p:extLst>
      <p:ext uri="{BB962C8B-B14F-4D97-AF65-F5344CB8AC3E}">
        <p14:creationId xmlns:p14="http://schemas.microsoft.com/office/powerpoint/2010/main" val="370633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w/ Sub Head">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spcBef>
                <a:spcPts val="0"/>
              </a:spcBef>
              <a:spcAft>
                <a:spcPts val="600"/>
              </a:spcAft>
              <a:buFont typeface="+mj-lt"/>
              <a:buNone/>
              <a:defRPr sz="1600">
                <a:solidFill>
                  <a:schemeClr val="accent1"/>
                </a:solidFill>
              </a:defRPr>
            </a:lvl1pPr>
            <a:lvl2pPr marL="287338" indent="-228600">
              <a:spcBef>
                <a:spcPts val="300"/>
              </a:spcBef>
              <a:spcAft>
                <a:spcPts val="600"/>
              </a:spcAft>
              <a:buFont typeface="Arial" panose="020B0604020202020204" pitchFamily="34" charset="0"/>
              <a:buChar char="•"/>
              <a:defRPr>
                <a:solidFill>
                  <a:schemeClr val="bg2">
                    <a:lumMod val="75000"/>
                  </a:schemeClr>
                </a:solidFill>
              </a:defRPr>
            </a:lvl2pPr>
            <a:lvl3pPr marL="514350"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3pPr>
            <a:lvl4pPr marL="73977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4pPr>
            <a:lvl5pPr marL="97472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1664566" y="6356350"/>
            <a:ext cx="4114800" cy="311150"/>
          </a:xfrm>
        </p:spPr>
        <p:txBody>
          <a:bodyP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r>
              <a:rPr lang="en-US"/>
              <a:t>©2018 PayPal Inc. Confidential and proprietary.</a:t>
            </a:r>
            <a:endParaRPr lang="en-GB"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851806"/>
            <a:ext cx="11188700" cy="479425"/>
          </a:xfrm>
        </p:spPr>
        <p:txBody>
          <a:bodyPr>
            <a:normAutofit/>
          </a:bodyPr>
          <a:lstStyle>
            <a:lvl1pPr marL="0" indent="0">
              <a:buNone/>
              <a:defRPr sz="2000">
                <a:solidFill>
                  <a:schemeClr val="bg2">
                    <a:lumMod val="75000"/>
                  </a:schemeClr>
                </a:solidFill>
                <a:latin typeface="PayPal Sans Big Medium" pitchFamily="34" charset="0"/>
              </a:defRPr>
            </a:lvl1pPr>
          </a:lstStyle>
          <a:p>
            <a:pPr lvl="0"/>
            <a:r>
              <a:rPr lang="en-US"/>
              <a:t>Click to edit Master text styles</a:t>
            </a:r>
          </a:p>
        </p:txBody>
      </p:sp>
      <p:pic>
        <p:nvPicPr>
          <p:cNvPr id="10" name="Picture 9"/>
          <p:cNvPicPr>
            <a:picLocks noChangeAspect="1"/>
          </p:cNvPicPr>
          <p:nvPr userDrawn="1"/>
        </p:nvPicPr>
        <p:blipFill>
          <a:blip r:embed="rId2" cstate="print"/>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3087920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_2 Columns">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
        <p:nvSpPr>
          <p:cNvPr id="2" name="Title 1"/>
          <p:cNvSpPr>
            <a:spLocks noGrp="1"/>
          </p:cNvSpPr>
          <p:nvPr>
            <p:ph type="title"/>
          </p:nvPr>
        </p:nvSpPr>
        <p:spPr>
          <a:xfrm>
            <a:off x="504824" y="527050"/>
            <a:ext cx="11187113" cy="311150"/>
          </a:xfrm>
        </p:spPr>
        <p:txBody>
          <a:bodyPr/>
          <a:lstStyle/>
          <a:p>
            <a:r>
              <a:rPr lang="en-US"/>
              <a:t>Click to edit Master title style</a:t>
            </a:r>
            <a:endParaRPr lang="en-US" dirty="0"/>
          </a:p>
        </p:txBody>
      </p:sp>
      <p:sp>
        <p:nvSpPr>
          <p:cNvPr id="3" name="Content Placeholder 2"/>
          <p:cNvSpPr>
            <a:spLocks noGrp="1"/>
          </p:cNvSpPr>
          <p:nvPr>
            <p:ph idx="1"/>
          </p:nvPr>
        </p:nvSpPr>
        <p:spPr>
          <a:xfrm>
            <a:off x="504824"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r>
              <a:rPr lang="en-US"/>
              <a:t>©2018 PayPal Inc. Confidential and proprietary.</a:t>
            </a:r>
            <a:endParaRPr lang="en-GB"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1680415"/>
            <a:ext cx="5349240" cy="479425"/>
          </a:xfrm>
        </p:spPr>
        <p:txBody>
          <a:bodyPr>
            <a:normAutofit/>
          </a:bodyPr>
          <a:lstStyle>
            <a:lvl1pPr marL="0" indent="0">
              <a:buNone/>
              <a:defRPr sz="1600">
                <a:solidFill>
                  <a:schemeClr val="accent1"/>
                </a:solidFill>
                <a:latin typeface="+mj-lt"/>
              </a:defRPr>
            </a:lvl1pPr>
          </a:lstStyle>
          <a:p>
            <a:pPr lvl="0"/>
            <a:r>
              <a:rPr lang="en-US"/>
              <a:t>Click to edit Master text styles</a:t>
            </a:r>
          </a:p>
        </p:txBody>
      </p:sp>
      <p:sp>
        <p:nvSpPr>
          <p:cNvPr id="12" name="Content Placeholder 2"/>
          <p:cNvSpPr>
            <a:spLocks noGrp="1"/>
          </p:cNvSpPr>
          <p:nvPr>
            <p:ph idx="14"/>
          </p:nvPr>
        </p:nvSpPr>
        <p:spPr>
          <a:xfrm>
            <a:off x="6342697"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5"/>
          </p:nvPr>
        </p:nvSpPr>
        <p:spPr>
          <a:xfrm>
            <a:off x="6342697" y="1680415"/>
            <a:ext cx="5349240" cy="479425"/>
          </a:xfrm>
        </p:spPr>
        <p:txBody>
          <a:bodyPr>
            <a:normAutofit/>
          </a:bodyPr>
          <a:lstStyle>
            <a:lvl1pPr marL="0" indent="0">
              <a:buNone/>
              <a:defRPr sz="1600">
                <a:solidFill>
                  <a:schemeClr val="accent1"/>
                </a:solidFill>
                <a:latin typeface="+mj-lt"/>
              </a:defRPr>
            </a:lvl1pPr>
          </a:lstStyle>
          <a:p>
            <a:pPr lvl="0"/>
            <a:r>
              <a:rPr lang="en-US"/>
              <a:t>Click to edit Master text styles</a:t>
            </a:r>
          </a:p>
        </p:txBody>
      </p:sp>
      <p:sp>
        <p:nvSpPr>
          <p:cNvPr id="16" name="Text Placeholder 10"/>
          <p:cNvSpPr>
            <a:spLocks noGrp="1"/>
          </p:cNvSpPr>
          <p:nvPr>
            <p:ph type="body" sz="quarter" idx="16"/>
          </p:nvPr>
        </p:nvSpPr>
        <p:spPr>
          <a:xfrm>
            <a:off x="503238" y="851806"/>
            <a:ext cx="11188700" cy="479425"/>
          </a:xfrm>
        </p:spPr>
        <p:txBody>
          <a:bodyPr>
            <a:normAutofit/>
          </a:bodyPr>
          <a:lstStyle>
            <a:lvl1pPr marL="0" indent="0">
              <a:buNone/>
              <a:defRPr sz="2000">
                <a:solidFill>
                  <a:schemeClr val="bg2">
                    <a:lumMod val="75000"/>
                  </a:schemeClr>
                </a:solidFill>
                <a:latin typeface="PayPal Sans Big Medium" pitchFamily="34" charset="0"/>
              </a:defRPr>
            </a:lvl1pPr>
          </a:lstStyle>
          <a:p>
            <a:pPr lvl="0"/>
            <a:r>
              <a:rPr lang="en-US"/>
              <a:t>Click to edit Master text styles</a:t>
            </a:r>
          </a:p>
        </p:txBody>
      </p:sp>
      <p:pic>
        <p:nvPicPr>
          <p:cNvPr id="15" name="Picture 14"/>
          <p:cNvPicPr>
            <a:picLocks noChangeAspect="1"/>
          </p:cNvPicPr>
          <p:nvPr userDrawn="1"/>
        </p:nvPicPr>
        <p:blipFill>
          <a:blip r:embed="rId2" cstate="print"/>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226350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alf Image Image w/ Text">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5972175" y="0"/>
            <a:ext cx="6219825" cy="6781800"/>
          </a:xfrm>
        </p:spPr>
        <p:txBody>
          <a:bodyPr tIns="3657600" anchor="t"/>
          <a:lstStyle>
            <a:lvl1pPr marL="0" indent="0" algn="ctr">
              <a:buNone/>
              <a:defRPr baseline="0"/>
            </a:lvl1pPr>
          </a:lstStyle>
          <a:p>
            <a:r>
              <a:rPr lang="en-US" dirty="0"/>
              <a:t>Click icon to insert image</a:t>
            </a:r>
          </a:p>
        </p:txBody>
      </p:sp>
      <p:sp>
        <p:nvSpPr>
          <p:cNvPr id="2" name="Title 1"/>
          <p:cNvSpPr>
            <a:spLocks noGrp="1"/>
          </p:cNvSpPr>
          <p:nvPr>
            <p:ph type="title"/>
          </p:nvPr>
        </p:nvSpPr>
        <p:spPr>
          <a:xfrm>
            <a:off x="503240" y="527050"/>
            <a:ext cx="5221306" cy="311150"/>
          </a:xfrm>
        </p:spPr>
        <p:txBody>
          <a:bodyPr/>
          <a:lstStyle>
            <a:lvl1pPr>
              <a:defRPr>
                <a:solidFill>
                  <a:schemeClr val="accent1"/>
                </a:solidFill>
              </a:defRPr>
            </a:lvl1pPr>
          </a:lstStyle>
          <a:p>
            <a:r>
              <a:rPr lang="en-US"/>
              <a:t>Click to edit Master title style</a:t>
            </a:r>
            <a:endParaRPr lang="en-US" dirty="0"/>
          </a:p>
        </p:txBody>
      </p:sp>
      <p:sp>
        <p:nvSpPr>
          <p:cNvPr id="6" name="Footer Placeholder 5"/>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r>
              <a:rPr lang="en-US"/>
              <a:t>©2018 PayPal Inc. Confidential and proprietary.</a:t>
            </a:r>
            <a:endParaRPr lang="en-GB"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3" name="Text Placeholder 10"/>
          <p:cNvSpPr>
            <a:spLocks noGrp="1"/>
          </p:cNvSpPr>
          <p:nvPr>
            <p:ph type="body" sz="quarter" idx="14"/>
          </p:nvPr>
        </p:nvSpPr>
        <p:spPr>
          <a:xfrm>
            <a:off x="503238" y="851806"/>
            <a:ext cx="5221307" cy="479425"/>
          </a:xfrm>
        </p:spPr>
        <p:txBody>
          <a:bodyPr>
            <a:normAutofit/>
          </a:bodyPr>
          <a:lstStyle>
            <a:lvl1pPr marL="0" indent="0">
              <a:buNone/>
              <a:defRPr sz="2000">
                <a:solidFill>
                  <a:schemeClr val="bg2">
                    <a:lumMod val="75000"/>
                  </a:schemeClr>
                </a:solidFill>
                <a:latin typeface="PayPal Sans Big Medium" pitchFamily="34" charset="0"/>
              </a:defRPr>
            </a:lvl1pPr>
          </a:lstStyle>
          <a:p>
            <a:pPr lvl="0"/>
            <a:r>
              <a:rPr lang="en-US"/>
              <a:t>Click to edit Master text styles</a:t>
            </a:r>
          </a:p>
        </p:txBody>
      </p:sp>
      <p:sp>
        <p:nvSpPr>
          <p:cNvPr id="11" name="Rectangle 10"/>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
        <p:nvSpPr>
          <p:cNvPr id="12" name="Content Placeholder 2"/>
          <p:cNvSpPr>
            <a:spLocks noGrp="1"/>
          </p:cNvSpPr>
          <p:nvPr>
            <p:ph idx="1"/>
          </p:nvPr>
        </p:nvSpPr>
        <p:spPr>
          <a:xfrm>
            <a:off x="504824" y="1528762"/>
            <a:ext cx="5220567" cy="4824413"/>
          </a:xfrm>
        </p:spPr>
        <p:txBody>
          <a:bodyPr/>
          <a:lstStyle>
            <a:lvl1pPr marL="285750" indent="-285750">
              <a:spcBef>
                <a:spcPts val="0"/>
              </a:spcBef>
              <a:spcAft>
                <a:spcPts val="600"/>
              </a:spcAft>
              <a:defRPr>
                <a:solidFill>
                  <a:schemeClr val="bg2">
                    <a:lumMod val="75000"/>
                  </a:schemeClr>
                </a:solidFill>
              </a:defRPr>
            </a:lvl1pPr>
            <a:lvl2pPr marL="514350" indent="-228600">
              <a:spcBef>
                <a:spcPts val="300"/>
              </a:spcBef>
              <a:spcAft>
                <a:spcPts val="600"/>
              </a:spcAft>
              <a:defRPr sz="1400">
                <a:solidFill>
                  <a:schemeClr val="bg2">
                    <a:lumMod val="75000"/>
                  </a:schemeClr>
                </a:solidFill>
              </a:defRPr>
            </a:lvl2pPr>
            <a:lvl3pPr marL="742950" indent="-228600">
              <a:spcBef>
                <a:spcPts val="300"/>
              </a:spcBef>
              <a:spcAft>
                <a:spcPts val="600"/>
              </a:spcAft>
              <a:defRPr sz="1200">
                <a:solidFill>
                  <a:schemeClr val="bg2">
                    <a:lumMod val="75000"/>
                  </a:schemeClr>
                </a:solidFill>
              </a:defRPr>
            </a:lvl3pPr>
            <a:lvl4pPr marL="971550" indent="-228600">
              <a:spcBef>
                <a:spcPts val="300"/>
              </a:spcBef>
              <a:spcAft>
                <a:spcPts val="600"/>
              </a:spcAft>
              <a:defRPr sz="1200">
                <a:solidFill>
                  <a:schemeClr val="bg2">
                    <a:lumMod val="75000"/>
                  </a:schemeClr>
                </a:solidFill>
              </a:defRPr>
            </a:lvl4pPr>
            <a:lvl5pPr marL="1200150" indent="-228600">
              <a:spcBef>
                <a:spcPts val="300"/>
              </a:spcBef>
              <a:spcAft>
                <a:spcPts val="600"/>
              </a:spcAft>
              <a:defRPr sz="12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userDrawn="1"/>
        </p:nvPicPr>
        <p:blipFill>
          <a:blip r:embed="rId2" cstate="print"/>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388809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0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grpSp>
        <p:nvGrpSpPr>
          <p:cNvPr id="5" name="Group 4"/>
          <p:cNvGrpSpPr/>
          <p:nvPr userDrawn="1"/>
        </p:nvGrpSpPr>
        <p:grpSpPr>
          <a:xfrm>
            <a:off x="5662863" y="2659761"/>
            <a:ext cx="874580" cy="1024033"/>
            <a:chOff x="6589712" y="1914525"/>
            <a:chExt cx="870431" cy="1019175"/>
          </a:xfrm>
        </p:grpSpPr>
        <p:sp>
          <p:nvSpPr>
            <p:cNvPr id="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8"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9"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grpSp>
    </p:spTree>
    <p:extLst>
      <p:ext uri="{BB962C8B-B14F-4D97-AF65-F5344CB8AC3E}">
        <p14:creationId xmlns:p14="http://schemas.microsoft.com/office/powerpoint/2010/main" val="410009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84865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sp>
        <p:nvSpPr>
          <p:cNvPr id="2" name="Title 1"/>
          <p:cNvSpPr>
            <a:spLocks noGrp="1"/>
          </p:cNvSpPr>
          <p:nvPr>
            <p:ph type="ctrTitle" hasCustomPrompt="1"/>
          </p:nvPr>
        </p:nvSpPr>
        <p:spPr>
          <a:xfrm>
            <a:off x="1524000" y="3018971"/>
            <a:ext cx="9144000" cy="1212352"/>
          </a:xfrm>
        </p:spPr>
        <p:txBody>
          <a:bodyPr anchor="b">
            <a:noAutofit/>
          </a:bodyPr>
          <a:lstStyle>
            <a:lvl1pPr algn="ctr">
              <a:defRPr sz="5300">
                <a:solidFill>
                  <a:schemeClr val="bg1"/>
                </a:solidFill>
                <a:latin typeface="PayPal Sans Big Medium"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1524000" y="4552950"/>
            <a:ext cx="9144000" cy="384048"/>
          </a:xfrm>
        </p:spPr>
        <p:txBody>
          <a:bodyPr tIns="0" rIns="0" bIns="0">
            <a:noAutofit/>
          </a:bodyPr>
          <a:lstStyle>
            <a:lvl1pPr marL="0" indent="0" algn="ctr">
              <a:buNone/>
              <a:defRPr sz="2400" baseline="0">
                <a:solidFill>
                  <a:schemeClr val="bg1">
                    <a:alpha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p:cNvSpPr>
            <a:spLocks noGrp="1"/>
          </p:cNvSpPr>
          <p:nvPr>
            <p:ph type="ftr" sz="quarter" idx="11"/>
          </p:nvPr>
        </p:nvSpPr>
        <p:spPr>
          <a:xfrm>
            <a:off x="4038600" y="6546850"/>
            <a:ext cx="4114800" cy="120650"/>
          </a:xfrm>
        </p:spPr>
        <p:txBody>
          <a:bodyPr/>
          <a:lstStyle>
            <a:lvl1pPr algn="ctr">
              <a:defRPr>
                <a:solidFill>
                  <a:schemeClr val="bg1">
                    <a:alpha val="60000"/>
                  </a:schemeClr>
                </a:solidFill>
              </a:defRPr>
            </a:lvl1pPr>
          </a:lstStyle>
          <a:p>
            <a:r>
              <a:rPr lang="en-US"/>
              <a:t>©2018 PayPal Inc. Confidential and proprietary.</a:t>
            </a:r>
            <a:endParaRPr lang="en-US" dirty="0"/>
          </a:p>
        </p:txBody>
      </p:sp>
      <p:sp>
        <p:nvSpPr>
          <p:cNvPr id="10" name="Text Placeholder 8"/>
          <p:cNvSpPr>
            <a:spLocks noGrp="1"/>
          </p:cNvSpPr>
          <p:nvPr>
            <p:ph type="body" sz="quarter" idx="12" hasCustomPrompt="1"/>
          </p:nvPr>
        </p:nvSpPr>
        <p:spPr>
          <a:xfrm>
            <a:off x="1524000" y="4962525"/>
            <a:ext cx="9144000" cy="485775"/>
          </a:xfrm>
        </p:spPr>
        <p:txBody>
          <a:bodyPr/>
          <a:lstStyle>
            <a:lvl1pPr marL="0" indent="0" algn="ctr" defTabSz="914400" rtl="0" eaLnBrk="1" latinLnBrk="0" hangingPunct="1">
              <a:lnSpc>
                <a:spcPct val="90000"/>
              </a:lnSpc>
              <a:spcBef>
                <a:spcPts val="1500"/>
              </a:spcBef>
              <a:buClr>
                <a:schemeClr val="accent1"/>
              </a:buClr>
              <a:buFont typeface="Arial" panose="020B0604020202020204" pitchFamily="34" charset="0"/>
              <a:buNone/>
              <a:defRPr lang="en-US" sz="1600" kern="1200" baseline="0" dirty="0">
                <a:solidFill>
                  <a:schemeClr val="bg1">
                    <a:alpha val="60000"/>
                  </a:schemeClr>
                </a:solidFill>
                <a:latin typeface="PayPal Sans Big Medium" pitchFamily="34" charset="0"/>
                <a:ea typeface="+mn-ea"/>
                <a:cs typeface="+mn-cs"/>
              </a:defRPr>
            </a:lvl1pPr>
          </a:lstStyle>
          <a:p>
            <a:r>
              <a:rPr lang="en-US" dirty="0"/>
              <a:t>Click to edit master Presenter/Date style</a:t>
            </a:r>
          </a:p>
        </p:txBody>
      </p:sp>
      <p:grpSp>
        <p:nvGrpSpPr>
          <p:cNvPr id="4" name="Group 3"/>
          <p:cNvGrpSpPr/>
          <p:nvPr userDrawn="1"/>
        </p:nvGrpSpPr>
        <p:grpSpPr>
          <a:xfrm>
            <a:off x="5666611" y="1914525"/>
            <a:ext cx="870431" cy="1019175"/>
            <a:chOff x="6589712" y="1914525"/>
            <a:chExt cx="870431" cy="1019175"/>
          </a:xfrm>
        </p:grpSpPr>
        <p:sp>
          <p:nvSpPr>
            <p:cNvPr id="1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7"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8"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grpSp>
    </p:spTree>
    <p:extLst>
      <p:ext uri="{BB962C8B-B14F-4D97-AF65-F5344CB8AC3E}">
        <p14:creationId xmlns:p14="http://schemas.microsoft.com/office/powerpoint/2010/main" val="218166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sp>
        <p:nvSpPr>
          <p:cNvPr id="2" name="Title 1"/>
          <p:cNvSpPr>
            <a:spLocks noGrp="1"/>
          </p:cNvSpPr>
          <p:nvPr>
            <p:ph type="title" hasCustomPrompt="1"/>
          </p:nvPr>
        </p:nvSpPr>
        <p:spPr>
          <a:xfrm>
            <a:off x="503238" y="1703389"/>
            <a:ext cx="10844212" cy="1674811"/>
          </a:xfrm>
        </p:spPr>
        <p:txBody>
          <a:bodyPr anchor="b">
            <a:normAutofit/>
          </a:bodyPr>
          <a:lstStyle>
            <a:lvl1pPr>
              <a:defRPr sz="3700" spc="300">
                <a:solidFill>
                  <a:schemeClr val="bg1"/>
                </a:solidFill>
                <a:latin typeface="PayPal Sans Big Medium" pitchFamily="34" charset="0"/>
              </a:defRPr>
            </a:lvl1pPr>
          </a:lstStyle>
          <a:p>
            <a:r>
              <a:rPr lang="en-US" dirty="0"/>
              <a:t>CLICK TO EDIT MASTER TITLE STYLE</a:t>
            </a:r>
          </a:p>
        </p:txBody>
      </p:sp>
      <p:sp>
        <p:nvSpPr>
          <p:cNvPr id="3" name="Text Placeholder 2"/>
          <p:cNvSpPr>
            <a:spLocks noGrp="1"/>
          </p:cNvSpPr>
          <p:nvPr>
            <p:ph type="body" idx="1"/>
          </p:nvPr>
        </p:nvSpPr>
        <p:spPr>
          <a:xfrm>
            <a:off x="503238" y="3538856"/>
            <a:ext cx="10515600" cy="382587"/>
          </a:xfrm>
        </p:spPr>
        <p:txBody>
          <a:bodyPr tIns="0" rIns="0" bIns="0">
            <a:normAutofit/>
          </a:bodyPr>
          <a:lstStyle>
            <a:lvl1pPr marL="0" indent="0">
              <a:buNone/>
              <a:defRPr sz="1800">
                <a:solidFill>
                  <a:schemeClr val="bg1">
                    <a:alpha val="60000"/>
                  </a:schemeClr>
                </a:solidFill>
                <a:latin typeface="PayPal Sans Big Medium"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6"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bg1">
                    <a:alpha val="60000"/>
                  </a:schemeClr>
                </a:solidFill>
              </a:defRPr>
            </a:lvl1pPr>
          </a:lstStyle>
          <a:p>
            <a:r>
              <a:rPr lang="en-US"/>
              <a:t>©2018 PayPal Inc. Confidential and proprietary.</a:t>
            </a:r>
            <a:endParaRPr lang="en-US" dirty="0"/>
          </a:p>
        </p:txBody>
      </p:sp>
      <p:grpSp>
        <p:nvGrpSpPr>
          <p:cNvPr id="20" name="Group 19"/>
          <p:cNvGrpSpPr/>
          <p:nvPr userDrawn="1"/>
        </p:nvGrpSpPr>
        <p:grpSpPr>
          <a:xfrm>
            <a:off x="503238" y="6350761"/>
            <a:ext cx="999330" cy="243258"/>
            <a:chOff x="842963" y="5748338"/>
            <a:chExt cx="1206499" cy="293687"/>
          </a:xfrm>
        </p:grpSpPr>
        <p:sp>
          <p:nvSpPr>
            <p:cNvPr id="10" name="Freeform 5"/>
            <p:cNvSpPr>
              <a:spLocks noEditPoints="1"/>
            </p:cNvSpPr>
            <p:nvPr userDrawn="1"/>
          </p:nvSpPr>
          <p:spPr bwMode="auto">
            <a:xfrm>
              <a:off x="1668463"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4 w 218"/>
                <a:gd name="T11" fmla="*/ 247 h 247"/>
                <a:gd name="T12" fmla="*/ 62 w 218"/>
                <a:gd name="T13" fmla="*/ 240 h 247"/>
                <a:gd name="T14" fmla="*/ 72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3" y="247"/>
                    <a:pt x="8" y="247"/>
                  </a:cubicBezTo>
                  <a:cubicBezTo>
                    <a:pt x="54" y="247"/>
                    <a:pt x="54" y="247"/>
                    <a:pt x="54" y="247"/>
                  </a:cubicBezTo>
                  <a:cubicBezTo>
                    <a:pt x="58" y="247"/>
                    <a:pt x="62" y="244"/>
                    <a:pt x="62" y="240"/>
                  </a:cubicBezTo>
                  <a:cubicBezTo>
                    <a:pt x="72" y="175"/>
                    <a:pt x="72" y="175"/>
                    <a:pt x="72" y="175"/>
                  </a:cubicBezTo>
                  <a:cubicBezTo>
                    <a:pt x="73" y="169"/>
                    <a:pt x="79" y="165"/>
                    <a:pt x="85" y="165"/>
                  </a:cubicBezTo>
                  <a:cubicBezTo>
                    <a:pt x="113" y="165"/>
                    <a:pt x="113" y="165"/>
                    <a:pt x="113" y="165"/>
                  </a:cubicBezTo>
                  <a:cubicBezTo>
                    <a:pt x="171"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8" y="64"/>
                    <a:pt x="150" y="72"/>
                    <a:pt x="14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1" name="Freeform 6"/>
            <p:cNvSpPr>
              <a:spLocks noEditPoints="1"/>
            </p:cNvSpPr>
            <p:nvPr userDrawn="1"/>
          </p:nvSpPr>
          <p:spPr bwMode="auto">
            <a:xfrm>
              <a:off x="1196975" y="5813425"/>
              <a:ext cx="161925" cy="185737"/>
            </a:xfrm>
            <a:custGeom>
              <a:avLst/>
              <a:gdLst>
                <a:gd name="T0" fmla="*/ 138 w 218"/>
                <a:gd name="T1" fmla="*/ 0 h 247"/>
                <a:gd name="T2" fmla="*/ 49 w 218"/>
                <a:gd name="T3" fmla="*/ 0 h 247"/>
                <a:gd name="T4" fmla="*/ 37 w 218"/>
                <a:gd name="T5" fmla="*/ 10 h 247"/>
                <a:gd name="T6" fmla="*/ 1 w 218"/>
                <a:gd name="T7" fmla="*/ 239 h 247"/>
                <a:gd name="T8" fmla="*/ 8 w 218"/>
                <a:gd name="T9" fmla="*/ 247 h 247"/>
                <a:gd name="T10" fmla="*/ 51 w 218"/>
                <a:gd name="T11" fmla="*/ 247 h 247"/>
                <a:gd name="T12" fmla="*/ 63 w 218"/>
                <a:gd name="T13" fmla="*/ 237 h 247"/>
                <a:gd name="T14" fmla="*/ 73 w 218"/>
                <a:gd name="T15" fmla="*/ 175 h 247"/>
                <a:gd name="T16" fmla="*/ 85 w 218"/>
                <a:gd name="T17" fmla="*/ 165 h 247"/>
                <a:gd name="T18" fmla="*/ 113 w 218"/>
                <a:gd name="T19" fmla="*/ 165 h 247"/>
                <a:gd name="T20" fmla="*/ 214 w 218"/>
                <a:gd name="T21" fmla="*/ 80 h 247"/>
                <a:gd name="T22" fmla="*/ 203 w 218"/>
                <a:gd name="T23" fmla="*/ 23 h 247"/>
                <a:gd name="T24" fmla="*/ 138 w 218"/>
                <a:gd name="T25" fmla="*/ 0 h 247"/>
                <a:gd name="T26" fmla="*/ 148 w 218"/>
                <a:gd name="T27" fmla="*/ 83 h 247"/>
                <a:gd name="T28" fmla="*/ 95 w 218"/>
                <a:gd name="T29" fmla="*/ 115 h 247"/>
                <a:gd name="T30" fmla="*/ 82 w 218"/>
                <a:gd name="T31" fmla="*/ 115 h 247"/>
                <a:gd name="T32" fmla="*/ 91 w 218"/>
                <a:gd name="T33" fmla="*/ 56 h 247"/>
                <a:gd name="T34" fmla="*/ 99 w 218"/>
                <a:gd name="T35" fmla="*/ 49 h 247"/>
                <a:gd name="T36" fmla="*/ 105 w 218"/>
                <a:gd name="T37" fmla="*/ 49 h 247"/>
                <a:gd name="T38" fmla="*/ 144 w 218"/>
                <a:gd name="T39" fmla="*/ 59 h 247"/>
                <a:gd name="T40" fmla="*/ 148 w 218"/>
                <a:gd name="T41" fmla="*/ 8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8" h="247">
                  <a:moveTo>
                    <a:pt x="138" y="0"/>
                  </a:moveTo>
                  <a:cubicBezTo>
                    <a:pt x="49" y="0"/>
                    <a:pt x="49" y="0"/>
                    <a:pt x="49" y="0"/>
                  </a:cubicBezTo>
                  <a:cubicBezTo>
                    <a:pt x="43" y="0"/>
                    <a:pt x="38" y="4"/>
                    <a:pt x="37" y="10"/>
                  </a:cubicBezTo>
                  <a:cubicBezTo>
                    <a:pt x="1" y="239"/>
                    <a:pt x="1" y="239"/>
                    <a:pt x="1" y="239"/>
                  </a:cubicBezTo>
                  <a:cubicBezTo>
                    <a:pt x="0" y="243"/>
                    <a:pt x="4" y="247"/>
                    <a:pt x="8" y="247"/>
                  </a:cubicBezTo>
                  <a:cubicBezTo>
                    <a:pt x="51" y="247"/>
                    <a:pt x="51" y="247"/>
                    <a:pt x="51" y="247"/>
                  </a:cubicBezTo>
                  <a:cubicBezTo>
                    <a:pt x="57" y="247"/>
                    <a:pt x="62" y="243"/>
                    <a:pt x="63" y="237"/>
                  </a:cubicBezTo>
                  <a:cubicBezTo>
                    <a:pt x="73" y="175"/>
                    <a:pt x="73" y="175"/>
                    <a:pt x="73" y="175"/>
                  </a:cubicBezTo>
                  <a:cubicBezTo>
                    <a:pt x="74" y="169"/>
                    <a:pt x="79" y="165"/>
                    <a:pt x="85" y="165"/>
                  </a:cubicBezTo>
                  <a:cubicBezTo>
                    <a:pt x="113" y="165"/>
                    <a:pt x="113" y="165"/>
                    <a:pt x="113" y="165"/>
                  </a:cubicBezTo>
                  <a:cubicBezTo>
                    <a:pt x="172" y="165"/>
                    <a:pt x="205" y="136"/>
                    <a:pt x="214" y="80"/>
                  </a:cubicBezTo>
                  <a:cubicBezTo>
                    <a:pt x="218" y="56"/>
                    <a:pt x="214" y="36"/>
                    <a:pt x="203" y="23"/>
                  </a:cubicBezTo>
                  <a:cubicBezTo>
                    <a:pt x="190" y="8"/>
                    <a:pt x="168" y="0"/>
                    <a:pt x="138" y="0"/>
                  </a:cubicBezTo>
                  <a:close/>
                  <a:moveTo>
                    <a:pt x="148" y="83"/>
                  </a:moveTo>
                  <a:cubicBezTo>
                    <a:pt x="143" y="115"/>
                    <a:pt x="119" y="115"/>
                    <a:pt x="95" y="115"/>
                  </a:cubicBezTo>
                  <a:cubicBezTo>
                    <a:pt x="82" y="115"/>
                    <a:pt x="82" y="115"/>
                    <a:pt x="82" y="115"/>
                  </a:cubicBezTo>
                  <a:cubicBezTo>
                    <a:pt x="91" y="56"/>
                    <a:pt x="91" y="56"/>
                    <a:pt x="91" y="56"/>
                  </a:cubicBezTo>
                  <a:cubicBezTo>
                    <a:pt x="92" y="52"/>
                    <a:pt x="95" y="49"/>
                    <a:pt x="99" y="49"/>
                  </a:cubicBezTo>
                  <a:cubicBezTo>
                    <a:pt x="105" y="49"/>
                    <a:pt x="105" y="49"/>
                    <a:pt x="105" y="49"/>
                  </a:cubicBezTo>
                  <a:cubicBezTo>
                    <a:pt x="121" y="49"/>
                    <a:pt x="136" y="49"/>
                    <a:pt x="144" y="59"/>
                  </a:cubicBezTo>
                  <a:cubicBezTo>
                    <a:pt x="149" y="64"/>
                    <a:pt x="150" y="72"/>
                    <a:pt x="148"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2" name="Freeform 7"/>
            <p:cNvSpPr>
              <a:spLocks noEditPoints="1"/>
            </p:cNvSpPr>
            <p:nvPr userDrawn="1"/>
          </p:nvSpPr>
          <p:spPr bwMode="auto">
            <a:xfrm>
              <a:off x="1344613" y="5872163"/>
              <a:ext cx="158750"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20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5 w 212"/>
                <a:gd name="T33" fmla="*/ 87 h 173"/>
                <a:gd name="T34" fmla="*/ 97 w 212"/>
                <a:gd name="T35" fmla="*/ 128 h 173"/>
                <a:gd name="T36" fmla="*/ 68 w 212"/>
                <a:gd name="T37" fmla="*/ 116 h 173"/>
                <a:gd name="T38" fmla="*/ 61 w 212"/>
                <a:gd name="T39" fmla="*/ 87 h 173"/>
                <a:gd name="T40" fmla="*/ 109 w 212"/>
                <a:gd name="T41" fmla="*/ 45 h 173"/>
                <a:gd name="T42" fmla="*/ 137 w 212"/>
                <a:gd name="T43" fmla="*/ 57 h 173"/>
                <a:gd name="T44" fmla="*/ 145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2" y="36"/>
                    <a:pt x="4" y="86"/>
                  </a:cubicBezTo>
                  <a:cubicBezTo>
                    <a:pt x="0" y="111"/>
                    <a:pt x="6" y="135"/>
                    <a:pt x="20" y="151"/>
                  </a:cubicBezTo>
                  <a:cubicBezTo>
                    <a:pt x="33"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9" y="4"/>
                    <a:pt x="204" y="4"/>
                  </a:cubicBezTo>
                  <a:close/>
                  <a:moveTo>
                    <a:pt x="145" y="87"/>
                  </a:moveTo>
                  <a:cubicBezTo>
                    <a:pt x="141" y="112"/>
                    <a:pt x="121" y="128"/>
                    <a:pt x="97" y="128"/>
                  </a:cubicBezTo>
                  <a:cubicBezTo>
                    <a:pt x="84" y="128"/>
                    <a:pt x="74" y="124"/>
                    <a:pt x="68" y="116"/>
                  </a:cubicBezTo>
                  <a:cubicBezTo>
                    <a:pt x="62" y="109"/>
                    <a:pt x="59" y="98"/>
                    <a:pt x="61" y="87"/>
                  </a:cubicBezTo>
                  <a:cubicBezTo>
                    <a:pt x="65" y="62"/>
                    <a:pt x="85" y="45"/>
                    <a:pt x="109" y="45"/>
                  </a:cubicBezTo>
                  <a:cubicBezTo>
                    <a:pt x="121" y="45"/>
                    <a:pt x="131" y="50"/>
                    <a:pt x="137" y="57"/>
                  </a:cubicBezTo>
                  <a:cubicBezTo>
                    <a:pt x="144" y="65"/>
                    <a:pt x="147" y="75"/>
                    <a:pt x="145"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3" name="Freeform 8"/>
            <p:cNvSpPr>
              <a:spLocks noEditPoints="1"/>
            </p:cNvSpPr>
            <p:nvPr userDrawn="1"/>
          </p:nvSpPr>
          <p:spPr bwMode="auto">
            <a:xfrm>
              <a:off x="1817688" y="5872163"/>
              <a:ext cx="157162" cy="130175"/>
            </a:xfrm>
            <a:custGeom>
              <a:avLst/>
              <a:gdLst>
                <a:gd name="T0" fmla="*/ 204 w 212"/>
                <a:gd name="T1" fmla="*/ 4 h 173"/>
                <a:gd name="T2" fmla="*/ 161 w 212"/>
                <a:gd name="T3" fmla="*/ 4 h 173"/>
                <a:gd name="T4" fmla="*/ 154 w 212"/>
                <a:gd name="T5" fmla="*/ 11 h 173"/>
                <a:gd name="T6" fmla="*/ 152 w 212"/>
                <a:gd name="T7" fmla="*/ 22 h 173"/>
                <a:gd name="T8" fmla="*/ 149 w 212"/>
                <a:gd name="T9" fmla="*/ 18 h 173"/>
                <a:gd name="T10" fmla="*/ 99 w 212"/>
                <a:gd name="T11" fmla="*/ 0 h 173"/>
                <a:gd name="T12" fmla="*/ 4 w 212"/>
                <a:gd name="T13" fmla="*/ 86 h 173"/>
                <a:gd name="T14" fmla="*/ 19 w 212"/>
                <a:gd name="T15" fmla="*/ 151 h 173"/>
                <a:gd name="T16" fmla="*/ 73 w 212"/>
                <a:gd name="T17" fmla="*/ 173 h 173"/>
                <a:gd name="T18" fmla="*/ 132 w 212"/>
                <a:gd name="T19" fmla="*/ 149 h 173"/>
                <a:gd name="T20" fmla="*/ 130 w 212"/>
                <a:gd name="T21" fmla="*/ 161 h 173"/>
                <a:gd name="T22" fmla="*/ 138 w 212"/>
                <a:gd name="T23" fmla="*/ 169 h 173"/>
                <a:gd name="T24" fmla="*/ 176 w 212"/>
                <a:gd name="T25" fmla="*/ 169 h 173"/>
                <a:gd name="T26" fmla="*/ 188 w 212"/>
                <a:gd name="T27" fmla="*/ 159 h 173"/>
                <a:gd name="T28" fmla="*/ 211 w 212"/>
                <a:gd name="T29" fmla="*/ 13 h 173"/>
                <a:gd name="T30" fmla="*/ 204 w 212"/>
                <a:gd name="T31" fmla="*/ 4 h 173"/>
                <a:gd name="T32" fmla="*/ 144 w 212"/>
                <a:gd name="T33" fmla="*/ 87 h 173"/>
                <a:gd name="T34" fmla="*/ 96 w 212"/>
                <a:gd name="T35" fmla="*/ 128 h 173"/>
                <a:gd name="T36" fmla="*/ 68 w 212"/>
                <a:gd name="T37" fmla="*/ 116 h 173"/>
                <a:gd name="T38" fmla="*/ 61 w 212"/>
                <a:gd name="T39" fmla="*/ 87 h 173"/>
                <a:gd name="T40" fmla="*/ 109 w 212"/>
                <a:gd name="T41" fmla="*/ 45 h 173"/>
                <a:gd name="T42" fmla="*/ 137 w 212"/>
                <a:gd name="T43" fmla="*/ 57 h 173"/>
                <a:gd name="T44" fmla="*/ 144 w 212"/>
                <a:gd name="T45" fmla="*/ 8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173">
                  <a:moveTo>
                    <a:pt x="204" y="4"/>
                  </a:moveTo>
                  <a:cubicBezTo>
                    <a:pt x="161" y="4"/>
                    <a:pt x="161" y="4"/>
                    <a:pt x="161" y="4"/>
                  </a:cubicBezTo>
                  <a:cubicBezTo>
                    <a:pt x="158" y="4"/>
                    <a:pt x="155" y="7"/>
                    <a:pt x="154" y="11"/>
                  </a:cubicBezTo>
                  <a:cubicBezTo>
                    <a:pt x="152" y="22"/>
                    <a:pt x="152" y="22"/>
                    <a:pt x="152" y="22"/>
                  </a:cubicBezTo>
                  <a:cubicBezTo>
                    <a:pt x="149" y="18"/>
                    <a:pt x="149" y="18"/>
                    <a:pt x="149" y="18"/>
                  </a:cubicBezTo>
                  <a:cubicBezTo>
                    <a:pt x="140" y="5"/>
                    <a:pt x="119" y="0"/>
                    <a:pt x="99" y="0"/>
                  </a:cubicBezTo>
                  <a:cubicBezTo>
                    <a:pt x="52" y="0"/>
                    <a:pt x="11" y="36"/>
                    <a:pt x="4" y="86"/>
                  </a:cubicBezTo>
                  <a:cubicBezTo>
                    <a:pt x="0" y="111"/>
                    <a:pt x="5" y="135"/>
                    <a:pt x="19" y="151"/>
                  </a:cubicBezTo>
                  <a:cubicBezTo>
                    <a:pt x="32" y="167"/>
                    <a:pt x="51" y="173"/>
                    <a:pt x="73" y="173"/>
                  </a:cubicBezTo>
                  <a:cubicBezTo>
                    <a:pt x="111" y="173"/>
                    <a:pt x="132" y="149"/>
                    <a:pt x="132" y="149"/>
                  </a:cubicBezTo>
                  <a:cubicBezTo>
                    <a:pt x="130" y="161"/>
                    <a:pt x="130" y="161"/>
                    <a:pt x="130" y="161"/>
                  </a:cubicBezTo>
                  <a:cubicBezTo>
                    <a:pt x="130" y="165"/>
                    <a:pt x="133" y="169"/>
                    <a:pt x="138" y="169"/>
                  </a:cubicBezTo>
                  <a:cubicBezTo>
                    <a:pt x="176" y="169"/>
                    <a:pt x="176" y="169"/>
                    <a:pt x="176" y="169"/>
                  </a:cubicBezTo>
                  <a:cubicBezTo>
                    <a:pt x="182" y="169"/>
                    <a:pt x="187" y="165"/>
                    <a:pt x="188" y="159"/>
                  </a:cubicBezTo>
                  <a:cubicBezTo>
                    <a:pt x="211" y="13"/>
                    <a:pt x="211" y="13"/>
                    <a:pt x="211" y="13"/>
                  </a:cubicBezTo>
                  <a:cubicBezTo>
                    <a:pt x="212" y="8"/>
                    <a:pt x="208" y="4"/>
                    <a:pt x="204" y="4"/>
                  </a:cubicBezTo>
                  <a:close/>
                  <a:moveTo>
                    <a:pt x="144" y="87"/>
                  </a:moveTo>
                  <a:cubicBezTo>
                    <a:pt x="140" y="112"/>
                    <a:pt x="121" y="128"/>
                    <a:pt x="96" y="128"/>
                  </a:cubicBezTo>
                  <a:cubicBezTo>
                    <a:pt x="84" y="128"/>
                    <a:pt x="74" y="124"/>
                    <a:pt x="68" y="116"/>
                  </a:cubicBezTo>
                  <a:cubicBezTo>
                    <a:pt x="61" y="109"/>
                    <a:pt x="59" y="98"/>
                    <a:pt x="61" y="87"/>
                  </a:cubicBezTo>
                  <a:cubicBezTo>
                    <a:pt x="65" y="62"/>
                    <a:pt x="85" y="45"/>
                    <a:pt x="109" y="45"/>
                  </a:cubicBezTo>
                  <a:cubicBezTo>
                    <a:pt x="121" y="45"/>
                    <a:pt x="131" y="50"/>
                    <a:pt x="137" y="57"/>
                  </a:cubicBezTo>
                  <a:cubicBezTo>
                    <a:pt x="144" y="65"/>
                    <a:pt x="146" y="75"/>
                    <a:pt x="144"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4" name="Freeform 9"/>
            <p:cNvSpPr>
              <a:spLocks/>
            </p:cNvSpPr>
            <p:nvPr userDrawn="1"/>
          </p:nvSpPr>
          <p:spPr bwMode="auto">
            <a:xfrm>
              <a:off x="1517650" y="5875338"/>
              <a:ext cx="155575" cy="166687"/>
            </a:xfrm>
            <a:custGeom>
              <a:avLst/>
              <a:gdLst>
                <a:gd name="T0" fmla="*/ 200 w 210"/>
                <a:gd name="T1" fmla="*/ 0 h 223"/>
                <a:gd name="T2" fmla="*/ 157 w 210"/>
                <a:gd name="T3" fmla="*/ 0 h 223"/>
                <a:gd name="T4" fmla="*/ 147 w 210"/>
                <a:gd name="T5" fmla="*/ 6 h 223"/>
                <a:gd name="T6" fmla="*/ 88 w 210"/>
                <a:gd name="T7" fmla="*/ 93 h 223"/>
                <a:gd name="T8" fmla="*/ 63 w 210"/>
                <a:gd name="T9" fmla="*/ 9 h 223"/>
                <a:gd name="T10" fmla="*/ 51 w 210"/>
                <a:gd name="T11" fmla="*/ 0 h 223"/>
                <a:gd name="T12" fmla="*/ 9 w 210"/>
                <a:gd name="T13" fmla="*/ 0 h 223"/>
                <a:gd name="T14" fmla="*/ 2 w 210"/>
                <a:gd name="T15" fmla="*/ 10 h 223"/>
                <a:gd name="T16" fmla="*/ 49 w 210"/>
                <a:gd name="T17" fmla="*/ 149 h 223"/>
                <a:gd name="T18" fmla="*/ 5 w 210"/>
                <a:gd name="T19" fmla="*/ 211 h 223"/>
                <a:gd name="T20" fmla="*/ 11 w 210"/>
                <a:gd name="T21" fmla="*/ 223 h 223"/>
                <a:gd name="T22" fmla="*/ 54 w 210"/>
                <a:gd name="T23" fmla="*/ 223 h 223"/>
                <a:gd name="T24" fmla="*/ 64 w 210"/>
                <a:gd name="T25" fmla="*/ 218 h 223"/>
                <a:gd name="T26" fmla="*/ 206 w 210"/>
                <a:gd name="T27" fmla="*/ 12 h 223"/>
                <a:gd name="T28" fmla="*/ 200 w 210"/>
                <a:gd name="T29"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223">
                  <a:moveTo>
                    <a:pt x="200" y="0"/>
                  </a:moveTo>
                  <a:cubicBezTo>
                    <a:pt x="157" y="0"/>
                    <a:pt x="157" y="0"/>
                    <a:pt x="157" y="0"/>
                  </a:cubicBezTo>
                  <a:cubicBezTo>
                    <a:pt x="153" y="0"/>
                    <a:pt x="149" y="2"/>
                    <a:pt x="147" y="6"/>
                  </a:cubicBezTo>
                  <a:cubicBezTo>
                    <a:pt x="88" y="93"/>
                    <a:pt x="88" y="93"/>
                    <a:pt x="88" y="93"/>
                  </a:cubicBezTo>
                  <a:cubicBezTo>
                    <a:pt x="63" y="9"/>
                    <a:pt x="63" y="9"/>
                    <a:pt x="63" y="9"/>
                  </a:cubicBezTo>
                  <a:cubicBezTo>
                    <a:pt x="61" y="4"/>
                    <a:pt x="56" y="0"/>
                    <a:pt x="51" y="0"/>
                  </a:cubicBezTo>
                  <a:cubicBezTo>
                    <a:pt x="9" y="0"/>
                    <a:pt x="9" y="0"/>
                    <a:pt x="9" y="0"/>
                  </a:cubicBezTo>
                  <a:cubicBezTo>
                    <a:pt x="4" y="0"/>
                    <a:pt x="0" y="5"/>
                    <a:pt x="2" y="10"/>
                  </a:cubicBezTo>
                  <a:cubicBezTo>
                    <a:pt x="49" y="149"/>
                    <a:pt x="49" y="149"/>
                    <a:pt x="49" y="149"/>
                  </a:cubicBezTo>
                  <a:cubicBezTo>
                    <a:pt x="5" y="211"/>
                    <a:pt x="5" y="211"/>
                    <a:pt x="5" y="211"/>
                  </a:cubicBezTo>
                  <a:cubicBezTo>
                    <a:pt x="1" y="216"/>
                    <a:pt x="5" y="223"/>
                    <a:pt x="11" y="223"/>
                  </a:cubicBezTo>
                  <a:cubicBezTo>
                    <a:pt x="54" y="223"/>
                    <a:pt x="54" y="223"/>
                    <a:pt x="54" y="223"/>
                  </a:cubicBezTo>
                  <a:cubicBezTo>
                    <a:pt x="58" y="223"/>
                    <a:pt x="61" y="221"/>
                    <a:pt x="64" y="218"/>
                  </a:cubicBezTo>
                  <a:cubicBezTo>
                    <a:pt x="206" y="12"/>
                    <a:pt x="206" y="12"/>
                    <a:pt x="206" y="12"/>
                  </a:cubicBezTo>
                  <a:cubicBezTo>
                    <a:pt x="210" y="7"/>
                    <a:pt x="206" y="0"/>
                    <a:pt x="20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5" name="Freeform 10"/>
            <p:cNvSpPr>
              <a:spLocks/>
            </p:cNvSpPr>
            <p:nvPr userDrawn="1"/>
          </p:nvSpPr>
          <p:spPr bwMode="auto">
            <a:xfrm>
              <a:off x="1978025" y="5813425"/>
              <a:ext cx="71437" cy="185737"/>
            </a:xfrm>
            <a:custGeom>
              <a:avLst/>
              <a:gdLst>
                <a:gd name="T0" fmla="*/ 37 w 94"/>
                <a:gd name="T1" fmla="*/ 6 h 247"/>
                <a:gd name="T2" fmla="*/ 1 w 94"/>
                <a:gd name="T3" fmla="*/ 239 h 247"/>
                <a:gd name="T4" fmla="*/ 8 w 94"/>
                <a:gd name="T5" fmla="*/ 247 h 247"/>
                <a:gd name="T6" fmla="*/ 45 w 94"/>
                <a:gd name="T7" fmla="*/ 247 h 247"/>
                <a:gd name="T8" fmla="*/ 57 w 94"/>
                <a:gd name="T9" fmla="*/ 237 h 247"/>
                <a:gd name="T10" fmla="*/ 93 w 94"/>
                <a:gd name="T11" fmla="*/ 9 h 247"/>
                <a:gd name="T12" fmla="*/ 86 w 94"/>
                <a:gd name="T13" fmla="*/ 0 h 247"/>
                <a:gd name="T14" fmla="*/ 44 w 94"/>
                <a:gd name="T15" fmla="*/ 0 h 247"/>
                <a:gd name="T16" fmla="*/ 37 w 94"/>
                <a:gd name="T17" fmla="*/ 6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7">
                  <a:moveTo>
                    <a:pt x="37" y="6"/>
                  </a:moveTo>
                  <a:cubicBezTo>
                    <a:pt x="1" y="239"/>
                    <a:pt x="1" y="239"/>
                    <a:pt x="1" y="239"/>
                  </a:cubicBezTo>
                  <a:cubicBezTo>
                    <a:pt x="0" y="243"/>
                    <a:pt x="3" y="247"/>
                    <a:pt x="8" y="247"/>
                  </a:cubicBezTo>
                  <a:cubicBezTo>
                    <a:pt x="45" y="247"/>
                    <a:pt x="45" y="247"/>
                    <a:pt x="45" y="247"/>
                  </a:cubicBezTo>
                  <a:cubicBezTo>
                    <a:pt x="51" y="247"/>
                    <a:pt x="56" y="243"/>
                    <a:pt x="57" y="237"/>
                  </a:cubicBezTo>
                  <a:cubicBezTo>
                    <a:pt x="93" y="9"/>
                    <a:pt x="93" y="9"/>
                    <a:pt x="93" y="9"/>
                  </a:cubicBezTo>
                  <a:cubicBezTo>
                    <a:pt x="94" y="4"/>
                    <a:pt x="90" y="0"/>
                    <a:pt x="86" y="0"/>
                  </a:cubicBezTo>
                  <a:cubicBezTo>
                    <a:pt x="44" y="0"/>
                    <a:pt x="44" y="0"/>
                    <a:pt x="44" y="0"/>
                  </a:cubicBezTo>
                  <a:cubicBezTo>
                    <a:pt x="41" y="0"/>
                    <a:pt x="38" y="3"/>
                    <a:pt x="37"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7" name="Freeform 11"/>
            <p:cNvSpPr>
              <a:spLocks/>
            </p:cNvSpPr>
            <p:nvPr userDrawn="1"/>
          </p:nvSpPr>
          <p:spPr bwMode="auto">
            <a:xfrm>
              <a:off x="842963" y="5748338"/>
              <a:ext cx="250825" cy="293687"/>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8" name="Freeform 12"/>
            <p:cNvSpPr>
              <a:spLocks/>
            </p:cNvSpPr>
            <p:nvPr userDrawn="1"/>
          </p:nvSpPr>
          <p:spPr bwMode="auto">
            <a:xfrm>
              <a:off x="842963" y="5748338"/>
              <a:ext cx="227012" cy="260350"/>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19" name="Freeform 13"/>
            <p:cNvSpPr>
              <a:spLocks/>
            </p:cNvSpPr>
            <p:nvPr userDrawn="1"/>
          </p:nvSpPr>
          <p:spPr bwMode="auto">
            <a:xfrm>
              <a:off x="842963" y="5748338"/>
              <a:ext cx="227012" cy="260350"/>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grpSp>
    </p:spTree>
    <p:extLst>
      <p:ext uri="{BB962C8B-B14F-4D97-AF65-F5344CB8AC3E}">
        <p14:creationId xmlns:p14="http://schemas.microsoft.com/office/powerpoint/2010/main" val="275096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504824" y="1619452"/>
            <a:ext cx="3575304" cy="2112264"/>
          </a:xfrm>
        </p:spPr>
        <p:txBody>
          <a:bodyPr anchor="t"/>
          <a:lstStyle>
            <a:lvl1pPr marL="0" algn="l" defTabSz="914400" rtl="0" eaLnBrk="1" latinLnBrk="0" hangingPunct="1">
              <a:lnSpc>
                <a:spcPct val="100000"/>
              </a:lnSpc>
              <a:spcBef>
                <a:spcPct val="0"/>
              </a:spcBef>
              <a:buNone/>
              <a:defRPr lang="en-US" sz="2700" kern="1200" dirty="0">
                <a:solidFill>
                  <a:schemeClr val="accent1"/>
                </a:solidFill>
                <a:latin typeface="+mj-lt"/>
                <a:ea typeface="+mj-ea"/>
                <a:cs typeface="+mj-cs"/>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©2018 PayPal Inc. Confidential and proprietary.</a:t>
            </a:r>
            <a:endParaRPr lang="en-US" dirty="0"/>
          </a:p>
        </p:txBody>
      </p:sp>
      <p:sp>
        <p:nvSpPr>
          <p:cNvPr id="5" name="Slide Number Placeholder 4"/>
          <p:cNvSpPr>
            <a:spLocks noGrp="1"/>
          </p:cNvSpPr>
          <p:nvPr>
            <p:ph type="sldNum" sz="quarter" idx="12"/>
          </p:nvPr>
        </p:nvSpPr>
        <p:spPr/>
        <p:txBody>
          <a:bodyPr/>
          <a:lstStyle/>
          <a:p>
            <a:fld id="{07CF5707-6B01-4E28-B52C-5F626EA6C564}" type="slidenum">
              <a:rPr lang="en-US" smtClean="0"/>
              <a:pPr/>
              <a:t>‹#›</a:t>
            </a:fld>
            <a:endParaRPr lang="en-US" dirty="0"/>
          </a:p>
        </p:txBody>
      </p:sp>
      <p:sp>
        <p:nvSpPr>
          <p:cNvPr id="8" name="Rectangle 7"/>
          <p:cNvSpPr/>
          <p:nvPr userDrawn="1"/>
        </p:nvSpPr>
        <p:spPr>
          <a:xfrm>
            <a:off x="504825" y="1530349"/>
            <a:ext cx="3566160" cy="548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cxnSp>
        <p:nvCxnSpPr>
          <p:cNvPr id="9" name="Straight Connector 8"/>
          <p:cNvCxnSpPr/>
          <p:nvPr userDrawn="1"/>
        </p:nvCxnSpPr>
        <p:spPr>
          <a:xfrm>
            <a:off x="5698672" y="1524000"/>
            <a:ext cx="0" cy="42976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3"/>
          </p:nvPr>
        </p:nvSpPr>
        <p:spPr>
          <a:xfrm>
            <a:off x="6190275" y="1528762"/>
            <a:ext cx="5495544" cy="4828032"/>
          </a:xfrm>
        </p:spPr>
        <p:txBody>
          <a:bodyPr/>
          <a:lstStyle>
            <a:lvl1pPr marL="0" indent="0" algn="l" defTabSz="914400" rtl="0" eaLnBrk="1" latinLnBrk="0" hangingPunct="1">
              <a:lnSpc>
                <a:spcPct val="90000"/>
              </a:lnSpc>
              <a:spcBef>
                <a:spcPts val="2500"/>
              </a:spcBef>
              <a:buClr>
                <a:schemeClr val="accent1"/>
              </a:buClr>
              <a:buFont typeface="Arial" panose="020B0604020202020204" pitchFamily="34" charset="0"/>
              <a:buNone/>
              <a:defRPr lang="en-US" sz="2000" kern="1200" dirty="0" smtClean="0">
                <a:solidFill>
                  <a:schemeClr val="accent1"/>
                </a:solidFill>
                <a:latin typeface="+mj-lt"/>
                <a:ea typeface="+mn-ea"/>
                <a:cs typeface="+mn-cs"/>
              </a:defRPr>
            </a:lvl1pPr>
            <a:lvl2pPr marL="0" indent="0">
              <a:spcBef>
                <a:spcPts val="1500"/>
              </a:spcBef>
              <a:buNone/>
              <a:defRPr sz="1800"/>
            </a:lvl2pPr>
          </a:lstStyle>
          <a:p>
            <a:pPr lvl="0"/>
            <a:r>
              <a:rPr lang="en-US"/>
              <a:t>Click to edit Master text styles</a:t>
            </a:r>
          </a:p>
          <a:p>
            <a:pPr lvl="1"/>
            <a:r>
              <a:rPr lang="en-US"/>
              <a:t>Second level</a:t>
            </a:r>
          </a:p>
        </p:txBody>
      </p:sp>
      <p:pic>
        <p:nvPicPr>
          <p:cNvPr id="6" name="Picture 5"/>
          <p:cNvPicPr>
            <a:picLocks noChangeAspect="1"/>
          </p:cNvPicPr>
          <p:nvPr userDrawn="1"/>
        </p:nvPicPr>
        <p:blipFill>
          <a:blip r:embed="rId2" cstate="print"/>
          <a:stretch>
            <a:fillRect/>
          </a:stretch>
        </p:blipFill>
        <p:spPr>
          <a:xfrm>
            <a:off x="502921" y="6353176"/>
            <a:ext cx="1007178" cy="245744"/>
          </a:xfrm>
          <a:prstGeom prst="rect">
            <a:avLst/>
          </a:prstGeom>
        </p:spPr>
      </p:pic>
      <p:sp>
        <p:nvSpPr>
          <p:cNvPr id="10" name="Rectangle 9"/>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Tree>
    <p:extLst>
      <p:ext uri="{BB962C8B-B14F-4D97-AF65-F5344CB8AC3E}">
        <p14:creationId xmlns:p14="http://schemas.microsoft.com/office/powerpoint/2010/main" val="346156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751EF-89A1-4A72-A2D7-18CF3CB942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5BDBED-1A1C-426C-A6EE-D95E0448F1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9ADD10-D138-4906-9EE9-FC62619A56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BE014C-241D-4F2B-991E-22A1F37567AD}"/>
              </a:ext>
            </a:extLst>
          </p:cNvPr>
          <p:cNvSpPr>
            <a:spLocks noGrp="1"/>
          </p:cNvSpPr>
          <p:nvPr>
            <p:ph type="dt" sz="half" idx="10"/>
          </p:nvPr>
        </p:nvSpPr>
        <p:spPr/>
        <p:txBody>
          <a:bodyPr/>
          <a:lstStyle/>
          <a:p>
            <a:fld id="{89B19F4C-6CE3-432D-8607-2409DA70753E}" type="datetimeFigureOut">
              <a:rPr lang="en-US" smtClean="0"/>
              <a:t>11/14/2020</a:t>
            </a:fld>
            <a:endParaRPr lang="en-US"/>
          </a:p>
        </p:txBody>
      </p:sp>
      <p:sp>
        <p:nvSpPr>
          <p:cNvPr id="6" name="Footer Placeholder 5">
            <a:extLst>
              <a:ext uri="{FF2B5EF4-FFF2-40B4-BE49-F238E27FC236}">
                <a16:creationId xmlns:a16="http://schemas.microsoft.com/office/drawing/2014/main" id="{83CB64C5-B51D-4DC9-83EA-3167EEC2FC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329129-6C88-4962-820D-49AFC25DA3B1}"/>
              </a:ext>
            </a:extLst>
          </p:cNvPr>
          <p:cNvSpPr>
            <a:spLocks noGrp="1"/>
          </p:cNvSpPr>
          <p:nvPr>
            <p:ph type="sldNum" sz="quarter" idx="12"/>
          </p:nvPr>
        </p:nvSpPr>
        <p:spPr/>
        <p:txBody>
          <a:bodyPr/>
          <a:lstStyle/>
          <a:p>
            <a:fld id="{D833B4A6-1DFD-41DC-8F2E-93BEAC758968}" type="slidenum">
              <a:rPr lang="en-US" smtClean="0"/>
              <a:t>‹#›</a:t>
            </a:fld>
            <a:endParaRPr lang="en-US"/>
          </a:p>
        </p:txBody>
      </p:sp>
    </p:spTree>
    <p:extLst>
      <p:ext uri="{BB962C8B-B14F-4D97-AF65-F5344CB8AC3E}">
        <p14:creationId xmlns:p14="http://schemas.microsoft.com/office/powerpoint/2010/main" val="8949721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w/ Sub Head">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spcBef>
                <a:spcPts val="0"/>
              </a:spcBef>
              <a:spcAft>
                <a:spcPts val="600"/>
              </a:spcAft>
              <a:buFont typeface="+mj-lt"/>
              <a:buNone/>
              <a:defRPr sz="1600">
                <a:solidFill>
                  <a:schemeClr val="accent1"/>
                </a:solidFill>
              </a:defRPr>
            </a:lvl1pPr>
            <a:lvl2pPr marL="287338" indent="-228600">
              <a:spcBef>
                <a:spcPts val="300"/>
              </a:spcBef>
              <a:spcAft>
                <a:spcPts val="600"/>
              </a:spcAft>
              <a:buFont typeface="Arial" panose="020B0604020202020204" pitchFamily="34" charset="0"/>
              <a:buChar char="•"/>
              <a:defRPr>
                <a:solidFill>
                  <a:schemeClr val="bg2">
                    <a:lumMod val="75000"/>
                  </a:schemeClr>
                </a:solidFill>
              </a:defRPr>
            </a:lvl2pPr>
            <a:lvl3pPr marL="514350"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3pPr>
            <a:lvl4pPr marL="73977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4pPr>
            <a:lvl5pPr marL="974725" indent="-228600">
              <a:spcBef>
                <a:spcPts val="300"/>
              </a:spcBef>
              <a:spcAft>
                <a:spcPts val="600"/>
              </a:spcAft>
              <a:buClr>
                <a:schemeClr val="accent1"/>
              </a:buClr>
              <a:buFont typeface="Arial" panose="020B0604020202020204" pitchFamily="34" charset="0"/>
              <a:buChar char="•"/>
              <a:defRPr>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1664566" y="6356350"/>
            <a:ext cx="4114800" cy="311150"/>
          </a:xfrm>
        </p:spPr>
        <p:txBody>
          <a:bodyP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r>
              <a:rPr lang="en-US"/>
              <a:t>©2018 PayPal Inc. Confidential and proprietary.</a:t>
            </a:r>
            <a:endParaRPr lang="en-GB"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851806"/>
            <a:ext cx="11188700" cy="479425"/>
          </a:xfrm>
        </p:spPr>
        <p:txBody>
          <a:bodyPr>
            <a:normAutofit/>
          </a:bodyPr>
          <a:lstStyle>
            <a:lvl1pPr marL="0" indent="0">
              <a:buNone/>
              <a:defRPr sz="2000">
                <a:solidFill>
                  <a:schemeClr val="bg2">
                    <a:lumMod val="75000"/>
                  </a:schemeClr>
                </a:solidFill>
                <a:latin typeface="PayPal Sans Big Medium" pitchFamily="34" charset="0"/>
              </a:defRPr>
            </a:lvl1pPr>
          </a:lstStyle>
          <a:p>
            <a:pPr lvl="0"/>
            <a:r>
              <a:rPr lang="en-US"/>
              <a:t>Click to edit Master text styles</a:t>
            </a:r>
          </a:p>
        </p:txBody>
      </p:sp>
      <p:pic>
        <p:nvPicPr>
          <p:cNvPr id="10" name="Picture 9"/>
          <p:cNvPicPr>
            <a:picLocks noChangeAspect="1"/>
          </p:cNvPicPr>
          <p:nvPr userDrawn="1"/>
        </p:nvPicPr>
        <p:blipFill>
          <a:blip r:embed="rId2" cstate="print"/>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37324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_2 Columns">
    <p:spTree>
      <p:nvGrpSpPr>
        <p:cNvPr id="1" name=""/>
        <p:cNvGrpSpPr/>
        <p:nvPr/>
      </p:nvGrpSpPr>
      <p:grpSpPr>
        <a:xfrm>
          <a:off x="0" y="0"/>
          <a:ext cx="0" cy="0"/>
          <a:chOff x="0" y="0"/>
          <a:chExt cx="0" cy="0"/>
        </a:xfrm>
      </p:grpSpPr>
      <p:sp>
        <p:nvSpPr>
          <p:cNvPr id="8" name="Rectangle 7"/>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
        <p:nvSpPr>
          <p:cNvPr id="2" name="Title 1"/>
          <p:cNvSpPr>
            <a:spLocks noGrp="1"/>
          </p:cNvSpPr>
          <p:nvPr>
            <p:ph type="title"/>
          </p:nvPr>
        </p:nvSpPr>
        <p:spPr>
          <a:xfrm>
            <a:off x="504824" y="527050"/>
            <a:ext cx="11187113" cy="311150"/>
          </a:xfrm>
        </p:spPr>
        <p:txBody>
          <a:bodyPr/>
          <a:lstStyle/>
          <a:p>
            <a:r>
              <a:rPr lang="en-US"/>
              <a:t>Click to edit Master title style</a:t>
            </a:r>
            <a:endParaRPr lang="en-US" dirty="0"/>
          </a:p>
        </p:txBody>
      </p:sp>
      <p:sp>
        <p:nvSpPr>
          <p:cNvPr id="3" name="Content Placeholder 2"/>
          <p:cNvSpPr>
            <a:spLocks noGrp="1"/>
          </p:cNvSpPr>
          <p:nvPr>
            <p:ph idx="1"/>
          </p:nvPr>
        </p:nvSpPr>
        <p:spPr>
          <a:xfrm>
            <a:off x="504824"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r>
              <a:rPr lang="en-US"/>
              <a:t>©2018 PayPal Inc. Confidential and proprietary.</a:t>
            </a:r>
            <a:endParaRPr lang="en-GB" dirty="0"/>
          </a:p>
        </p:txBody>
      </p:sp>
      <p:sp>
        <p:nvSpPr>
          <p:cNvPr id="6" name="Slide Number Placeholder 5"/>
          <p:cNvSpPr>
            <a:spLocks noGrp="1"/>
          </p:cNvSpPr>
          <p:nvPr>
            <p:ph type="sldNum" sz="quarter" idx="12"/>
          </p:nvPr>
        </p:nvSpPr>
        <p:spPr/>
        <p:txBody>
          <a:bodyPr/>
          <a:lstStyle>
            <a:lvl1pPr>
              <a:defRPr>
                <a:solidFill>
                  <a:schemeClr val="tx2">
                    <a:lumMod val="60000"/>
                    <a:lumOff val="40000"/>
                  </a:schemeClr>
                </a:solidFill>
              </a:defRPr>
            </a:lvl1pPr>
          </a:lstStyle>
          <a:p>
            <a:fld id="{07CF5707-6B01-4E28-B52C-5F626EA6C564}" type="slidenum">
              <a:rPr lang="en-US" smtClean="0"/>
              <a:pPr/>
              <a:t>‹#›</a:t>
            </a:fld>
            <a:endParaRPr lang="en-US" dirty="0"/>
          </a:p>
        </p:txBody>
      </p:sp>
      <p:sp>
        <p:nvSpPr>
          <p:cNvPr id="11" name="Text Placeholder 10"/>
          <p:cNvSpPr>
            <a:spLocks noGrp="1"/>
          </p:cNvSpPr>
          <p:nvPr>
            <p:ph type="body" sz="quarter" idx="13"/>
          </p:nvPr>
        </p:nvSpPr>
        <p:spPr>
          <a:xfrm>
            <a:off x="503238" y="1680415"/>
            <a:ext cx="5349240" cy="479425"/>
          </a:xfrm>
        </p:spPr>
        <p:txBody>
          <a:bodyPr>
            <a:normAutofit/>
          </a:bodyPr>
          <a:lstStyle>
            <a:lvl1pPr marL="0" indent="0">
              <a:buNone/>
              <a:defRPr sz="1600">
                <a:solidFill>
                  <a:schemeClr val="accent1"/>
                </a:solidFill>
                <a:latin typeface="+mj-lt"/>
              </a:defRPr>
            </a:lvl1pPr>
          </a:lstStyle>
          <a:p>
            <a:pPr lvl="0"/>
            <a:r>
              <a:rPr lang="en-US"/>
              <a:t>Click to edit Master text styles</a:t>
            </a:r>
          </a:p>
        </p:txBody>
      </p:sp>
      <p:sp>
        <p:nvSpPr>
          <p:cNvPr id="12" name="Content Placeholder 2"/>
          <p:cNvSpPr>
            <a:spLocks noGrp="1"/>
          </p:cNvSpPr>
          <p:nvPr>
            <p:ph idx="14"/>
          </p:nvPr>
        </p:nvSpPr>
        <p:spPr>
          <a:xfrm>
            <a:off x="6342697" y="2041048"/>
            <a:ext cx="5349240" cy="4296932"/>
          </a:xfrm>
        </p:spPr>
        <p:txBody>
          <a:bodyPr/>
          <a:lstStyle>
            <a:lvl1pPr marL="285750" indent="-285750">
              <a:spcBef>
                <a:spcPts val="0"/>
              </a:spcBef>
              <a:spcAft>
                <a:spcPts val="600"/>
              </a:spcAft>
              <a:defRPr sz="1600">
                <a:solidFill>
                  <a:schemeClr val="bg2">
                    <a:lumMod val="75000"/>
                  </a:schemeClr>
                </a:solidFill>
              </a:defRPr>
            </a:lvl1pPr>
            <a:lvl2pPr marL="287338" indent="-228600">
              <a:spcBef>
                <a:spcPts val="300"/>
              </a:spcBef>
              <a:spcAft>
                <a:spcPts val="600"/>
              </a:spcAft>
              <a:defRPr sz="1400">
                <a:solidFill>
                  <a:schemeClr val="bg2">
                    <a:lumMod val="75000"/>
                  </a:schemeClr>
                </a:solidFill>
              </a:defRPr>
            </a:lvl2pPr>
            <a:lvl3pPr marL="514350" indent="-228600">
              <a:spcBef>
                <a:spcPts val="300"/>
              </a:spcBef>
              <a:spcAft>
                <a:spcPts val="600"/>
              </a:spcAft>
              <a:defRPr sz="1400">
                <a:solidFill>
                  <a:schemeClr val="bg2">
                    <a:lumMod val="75000"/>
                  </a:schemeClr>
                </a:solidFill>
              </a:defRPr>
            </a:lvl3pPr>
            <a:lvl4pPr marL="739775" indent="-228600">
              <a:spcBef>
                <a:spcPts val="300"/>
              </a:spcBef>
              <a:spcAft>
                <a:spcPts val="600"/>
              </a:spcAft>
              <a:defRPr sz="1400">
                <a:solidFill>
                  <a:schemeClr val="bg2">
                    <a:lumMod val="75000"/>
                  </a:schemeClr>
                </a:solidFill>
              </a:defRPr>
            </a:lvl4pPr>
            <a:lvl5pPr marL="974725" indent="-228600">
              <a:spcBef>
                <a:spcPts val="300"/>
              </a:spcBef>
              <a:spcAft>
                <a:spcPts val="600"/>
              </a:spcAft>
              <a:defRPr sz="14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0"/>
          <p:cNvSpPr>
            <a:spLocks noGrp="1"/>
          </p:cNvSpPr>
          <p:nvPr>
            <p:ph type="body" sz="quarter" idx="15"/>
          </p:nvPr>
        </p:nvSpPr>
        <p:spPr>
          <a:xfrm>
            <a:off x="6342697" y="1680415"/>
            <a:ext cx="5349240" cy="479425"/>
          </a:xfrm>
        </p:spPr>
        <p:txBody>
          <a:bodyPr>
            <a:normAutofit/>
          </a:bodyPr>
          <a:lstStyle>
            <a:lvl1pPr marL="0" indent="0">
              <a:buNone/>
              <a:defRPr sz="1600">
                <a:solidFill>
                  <a:schemeClr val="accent1"/>
                </a:solidFill>
                <a:latin typeface="+mj-lt"/>
              </a:defRPr>
            </a:lvl1pPr>
          </a:lstStyle>
          <a:p>
            <a:pPr lvl="0"/>
            <a:r>
              <a:rPr lang="en-US"/>
              <a:t>Click to edit Master text styles</a:t>
            </a:r>
          </a:p>
        </p:txBody>
      </p:sp>
      <p:sp>
        <p:nvSpPr>
          <p:cNvPr id="16" name="Text Placeholder 10"/>
          <p:cNvSpPr>
            <a:spLocks noGrp="1"/>
          </p:cNvSpPr>
          <p:nvPr>
            <p:ph type="body" sz="quarter" idx="16"/>
          </p:nvPr>
        </p:nvSpPr>
        <p:spPr>
          <a:xfrm>
            <a:off x="503238" y="851806"/>
            <a:ext cx="11188700" cy="479425"/>
          </a:xfrm>
        </p:spPr>
        <p:txBody>
          <a:bodyPr>
            <a:normAutofit/>
          </a:bodyPr>
          <a:lstStyle>
            <a:lvl1pPr marL="0" indent="0">
              <a:buNone/>
              <a:defRPr sz="2000">
                <a:solidFill>
                  <a:schemeClr val="bg2">
                    <a:lumMod val="75000"/>
                  </a:schemeClr>
                </a:solidFill>
                <a:latin typeface="PayPal Sans Big Medium" pitchFamily="34" charset="0"/>
              </a:defRPr>
            </a:lvl1pPr>
          </a:lstStyle>
          <a:p>
            <a:pPr lvl="0"/>
            <a:r>
              <a:rPr lang="en-US"/>
              <a:t>Click to edit Master text styles</a:t>
            </a:r>
          </a:p>
        </p:txBody>
      </p:sp>
      <p:pic>
        <p:nvPicPr>
          <p:cNvPr id="15" name="Picture 14"/>
          <p:cNvPicPr>
            <a:picLocks noChangeAspect="1"/>
          </p:cNvPicPr>
          <p:nvPr userDrawn="1"/>
        </p:nvPicPr>
        <p:blipFill>
          <a:blip r:embed="rId2" cstate="print"/>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249124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orient="horz" pos="80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alf Image Image w/ Text">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5972175" y="0"/>
            <a:ext cx="6219825" cy="6781800"/>
          </a:xfrm>
        </p:spPr>
        <p:txBody>
          <a:bodyPr tIns="3657600" anchor="t"/>
          <a:lstStyle>
            <a:lvl1pPr marL="0" indent="0" algn="ctr">
              <a:buNone/>
              <a:defRPr baseline="0"/>
            </a:lvl1pPr>
          </a:lstStyle>
          <a:p>
            <a:r>
              <a:rPr lang="en-US" dirty="0"/>
              <a:t>Click icon to insert image</a:t>
            </a:r>
          </a:p>
        </p:txBody>
      </p:sp>
      <p:sp>
        <p:nvSpPr>
          <p:cNvPr id="2" name="Title 1"/>
          <p:cNvSpPr>
            <a:spLocks noGrp="1"/>
          </p:cNvSpPr>
          <p:nvPr>
            <p:ph type="title"/>
          </p:nvPr>
        </p:nvSpPr>
        <p:spPr>
          <a:xfrm>
            <a:off x="503240" y="527050"/>
            <a:ext cx="5221306" cy="311150"/>
          </a:xfrm>
        </p:spPr>
        <p:txBody>
          <a:bodyPr/>
          <a:lstStyle>
            <a:lvl1pPr>
              <a:defRPr>
                <a:solidFill>
                  <a:schemeClr val="accent1"/>
                </a:solidFill>
              </a:defRPr>
            </a:lvl1pPr>
          </a:lstStyle>
          <a:p>
            <a:r>
              <a:rPr lang="en-US"/>
              <a:t>Click to edit Master title style</a:t>
            </a:r>
            <a:endParaRPr lang="en-US" dirty="0"/>
          </a:p>
        </p:txBody>
      </p:sp>
      <p:sp>
        <p:nvSpPr>
          <p:cNvPr id="6" name="Footer Placeholder 5"/>
          <p:cNvSpPr>
            <a:spLocks noGrp="1"/>
          </p:cNvSpPr>
          <p:nvPr>
            <p:ph type="ftr" sz="quarter" idx="11"/>
          </p:nvPr>
        </p:nvSpPr>
        <p:spPr/>
        <p:txBody>
          <a:bodyP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r>
              <a:rPr lang="en-US"/>
              <a:t>©2018 PayPal Inc. Confidential and proprietary.</a:t>
            </a:r>
            <a:endParaRPr lang="en-GB"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7CF5707-6B01-4E28-B52C-5F626EA6C564}" type="slidenum">
              <a:rPr lang="en-US" smtClean="0"/>
              <a:pPr/>
              <a:t>‹#›</a:t>
            </a:fld>
            <a:endParaRPr lang="en-US" dirty="0"/>
          </a:p>
        </p:txBody>
      </p:sp>
      <p:sp>
        <p:nvSpPr>
          <p:cNvPr id="13" name="Text Placeholder 10"/>
          <p:cNvSpPr>
            <a:spLocks noGrp="1"/>
          </p:cNvSpPr>
          <p:nvPr>
            <p:ph type="body" sz="quarter" idx="14"/>
          </p:nvPr>
        </p:nvSpPr>
        <p:spPr>
          <a:xfrm>
            <a:off x="503238" y="851806"/>
            <a:ext cx="5221307" cy="479425"/>
          </a:xfrm>
        </p:spPr>
        <p:txBody>
          <a:bodyPr>
            <a:normAutofit/>
          </a:bodyPr>
          <a:lstStyle>
            <a:lvl1pPr marL="0" indent="0">
              <a:buNone/>
              <a:defRPr sz="2000">
                <a:solidFill>
                  <a:schemeClr val="bg2">
                    <a:lumMod val="75000"/>
                  </a:schemeClr>
                </a:solidFill>
                <a:latin typeface="PayPal Sans Big Medium" pitchFamily="34" charset="0"/>
              </a:defRPr>
            </a:lvl1pPr>
          </a:lstStyle>
          <a:p>
            <a:pPr lvl="0"/>
            <a:r>
              <a:rPr lang="en-US"/>
              <a:t>Click to edit Master text styles</a:t>
            </a:r>
          </a:p>
        </p:txBody>
      </p:sp>
      <p:sp>
        <p:nvSpPr>
          <p:cNvPr id="11" name="Rectangle 10"/>
          <p:cNvSpPr/>
          <p:nvPr userDrawn="1"/>
        </p:nvSpPr>
        <p:spPr>
          <a:xfrm>
            <a:off x="1524" y="6784848"/>
            <a:ext cx="12188952" cy="73152"/>
          </a:xfrm>
          <a:prstGeom prst="rect">
            <a:avLst/>
          </a:prstGeom>
          <a:gradFill flip="none" rotWithShape="1">
            <a:gsLst>
              <a:gs pos="0">
                <a:srgbClr val="0092D4"/>
              </a:gs>
              <a:gs pos="89000">
                <a:srgbClr val="00318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yPal Sans Big Medium" pitchFamily="34" charset="0"/>
            </a:endParaRPr>
          </a:p>
        </p:txBody>
      </p:sp>
      <p:sp>
        <p:nvSpPr>
          <p:cNvPr id="12" name="Content Placeholder 2"/>
          <p:cNvSpPr>
            <a:spLocks noGrp="1"/>
          </p:cNvSpPr>
          <p:nvPr>
            <p:ph idx="1"/>
          </p:nvPr>
        </p:nvSpPr>
        <p:spPr>
          <a:xfrm>
            <a:off x="504824" y="1528762"/>
            <a:ext cx="5220567" cy="4824413"/>
          </a:xfrm>
        </p:spPr>
        <p:txBody>
          <a:bodyPr/>
          <a:lstStyle>
            <a:lvl1pPr marL="285750" indent="-285750">
              <a:spcBef>
                <a:spcPts val="0"/>
              </a:spcBef>
              <a:spcAft>
                <a:spcPts val="600"/>
              </a:spcAft>
              <a:defRPr>
                <a:solidFill>
                  <a:schemeClr val="bg2">
                    <a:lumMod val="75000"/>
                  </a:schemeClr>
                </a:solidFill>
              </a:defRPr>
            </a:lvl1pPr>
            <a:lvl2pPr marL="514350" indent="-228600">
              <a:spcBef>
                <a:spcPts val="300"/>
              </a:spcBef>
              <a:spcAft>
                <a:spcPts val="600"/>
              </a:spcAft>
              <a:defRPr sz="1400">
                <a:solidFill>
                  <a:schemeClr val="bg2">
                    <a:lumMod val="75000"/>
                  </a:schemeClr>
                </a:solidFill>
              </a:defRPr>
            </a:lvl2pPr>
            <a:lvl3pPr marL="742950" indent="-228600">
              <a:spcBef>
                <a:spcPts val="300"/>
              </a:spcBef>
              <a:spcAft>
                <a:spcPts val="600"/>
              </a:spcAft>
              <a:defRPr sz="1200">
                <a:solidFill>
                  <a:schemeClr val="bg2">
                    <a:lumMod val="75000"/>
                  </a:schemeClr>
                </a:solidFill>
              </a:defRPr>
            </a:lvl3pPr>
            <a:lvl4pPr marL="971550" indent="-228600">
              <a:spcBef>
                <a:spcPts val="300"/>
              </a:spcBef>
              <a:spcAft>
                <a:spcPts val="600"/>
              </a:spcAft>
              <a:defRPr sz="1200">
                <a:solidFill>
                  <a:schemeClr val="bg2">
                    <a:lumMod val="75000"/>
                  </a:schemeClr>
                </a:solidFill>
              </a:defRPr>
            </a:lvl4pPr>
            <a:lvl5pPr marL="1200150" indent="-228600">
              <a:spcBef>
                <a:spcPts val="300"/>
              </a:spcBef>
              <a:spcAft>
                <a:spcPts val="600"/>
              </a:spcAft>
              <a:defRPr sz="12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userDrawn="1"/>
        </p:nvPicPr>
        <p:blipFill>
          <a:blip r:embed="rId2" cstate="print"/>
          <a:stretch>
            <a:fillRect/>
          </a:stretch>
        </p:blipFill>
        <p:spPr>
          <a:xfrm>
            <a:off x="502921" y="6353176"/>
            <a:ext cx="1007178" cy="245744"/>
          </a:xfrm>
          <a:prstGeom prst="rect">
            <a:avLst/>
          </a:prstGeom>
        </p:spPr>
      </p:pic>
    </p:spTree>
    <p:extLst>
      <p:ext uri="{BB962C8B-B14F-4D97-AF65-F5344CB8AC3E}">
        <p14:creationId xmlns:p14="http://schemas.microsoft.com/office/powerpoint/2010/main" val="2698080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0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3048" y="0"/>
            <a:ext cx="12188952" cy="6858000"/>
          </a:xfrm>
          <a:prstGeom prst="rect">
            <a:avLst/>
          </a:prstGeom>
          <a:gradFill flip="none" rotWithShape="1">
            <a:gsLst>
              <a:gs pos="0">
                <a:schemeClr val="accent1"/>
              </a:gs>
              <a:gs pos="88000">
                <a:srgbClr val="19468E"/>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latin typeface="PayPal Sans Big Medium" pitchFamily="34" charset="0"/>
            </a:endParaRPr>
          </a:p>
        </p:txBody>
      </p:sp>
      <p:grpSp>
        <p:nvGrpSpPr>
          <p:cNvPr id="5" name="Group 4"/>
          <p:cNvGrpSpPr/>
          <p:nvPr userDrawn="1"/>
        </p:nvGrpSpPr>
        <p:grpSpPr>
          <a:xfrm>
            <a:off x="5662863" y="2659761"/>
            <a:ext cx="874580" cy="1024033"/>
            <a:chOff x="6589712" y="1914525"/>
            <a:chExt cx="870431" cy="1019175"/>
          </a:xfrm>
        </p:grpSpPr>
        <p:sp>
          <p:nvSpPr>
            <p:cNvPr id="6" name="Freeform 11"/>
            <p:cNvSpPr>
              <a:spLocks/>
            </p:cNvSpPr>
            <p:nvPr userDrawn="1"/>
          </p:nvSpPr>
          <p:spPr bwMode="auto">
            <a:xfrm>
              <a:off x="6589712" y="1914525"/>
              <a:ext cx="870431" cy="1019175"/>
            </a:xfrm>
            <a:custGeom>
              <a:avLst/>
              <a:gdLst>
                <a:gd name="T0" fmla="*/ 301 w 337"/>
                <a:gd name="T1" fmla="*/ 100 h 393"/>
                <a:gd name="T2" fmla="*/ 285 w 337"/>
                <a:gd name="T3" fmla="*/ 30 h 393"/>
                <a:gd name="T4" fmla="*/ 192 w 337"/>
                <a:gd name="T5" fmla="*/ 0 h 393"/>
                <a:gd name="T6" fmla="*/ 70 w 337"/>
                <a:gd name="T7" fmla="*/ 0 h 393"/>
                <a:gd name="T8" fmla="*/ 52 w 337"/>
                <a:gd name="T9" fmla="*/ 15 h 393"/>
                <a:gd name="T10" fmla="*/ 1 w 337"/>
                <a:gd name="T11" fmla="*/ 337 h 393"/>
                <a:gd name="T12" fmla="*/ 12 w 337"/>
                <a:gd name="T13" fmla="*/ 349 h 393"/>
                <a:gd name="T14" fmla="*/ 87 w 337"/>
                <a:gd name="T15" fmla="*/ 349 h 393"/>
                <a:gd name="T16" fmla="*/ 82 w 337"/>
                <a:gd name="T17" fmla="*/ 382 h 393"/>
                <a:gd name="T18" fmla="*/ 91 w 337"/>
                <a:gd name="T19" fmla="*/ 393 h 393"/>
                <a:gd name="T20" fmla="*/ 155 w 337"/>
                <a:gd name="T21" fmla="*/ 393 h 393"/>
                <a:gd name="T22" fmla="*/ 170 w 337"/>
                <a:gd name="T23" fmla="*/ 380 h 393"/>
                <a:gd name="T24" fmla="*/ 170 w 337"/>
                <a:gd name="T25" fmla="*/ 377 h 393"/>
                <a:gd name="T26" fmla="*/ 182 w 337"/>
                <a:gd name="T27" fmla="*/ 301 h 393"/>
                <a:gd name="T28" fmla="*/ 183 w 337"/>
                <a:gd name="T29" fmla="*/ 297 h 393"/>
                <a:gd name="T30" fmla="*/ 198 w 337"/>
                <a:gd name="T31" fmla="*/ 284 h 393"/>
                <a:gd name="T32" fmla="*/ 208 w 337"/>
                <a:gd name="T33" fmla="*/ 284 h 393"/>
                <a:gd name="T34" fmla="*/ 331 w 337"/>
                <a:gd name="T35" fmla="*/ 186 h 393"/>
                <a:gd name="T36" fmla="*/ 319 w 337"/>
                <a:gd name="T37" fmla="*/ 113 h 393"/>
                <a:gd name="T38" fmla="*/ 301 w 337"/>
                <a:gd name="T39" fmla="*/ 100 h 393"/>
                <a:gd name="T40" fmla="*/ 301 w 337"/>
                <a:gd name="T41" fmla="*/ 10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7" h="393">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82" y="382"/>
                    <a:pt x="82" y="382"/>
                    <a:pt x="82" y="382"/>
                  </a:cubicBezTo>
                  <a:cubicBezTo>
                    <a:pt x="81" y="388"/>
                    <a:pt x="85" y="393"/>
                    <a:pt x="91" y="393"/>
                  </a:cubicBezTo>
                  <a:cubicBezTo>
                    <a:pt x="155" y="393"/>
                    <a:pt x="155" y="393"/>
                    <a:pt x="155" y="393"/>
                  </a:cubicBezTo>
                  <a:cubicBezTo>
                    <a:pt x="162" y="393"/>
                    <a:pt x="168" y="387"/>
                    <a:pt x="170" y="380"/>
                  </a:cubicBezTo>
                  <a:cubicBezTo>
                    <a:pt x="170" y="377"/>
                    <a:pt x="170" y="377"/>
                    <a:pt x="170" y="377"/>
                  </a:cubicBezTo>
                  <a:cubicBezTo>
                    <a:pt x="182" y="301"/>
                    <a:pt x="182" y="301"/>
                    <a:pt x="182" y="301"/>
                  </a:cubicBezTo>
                  <a:cubicBezTo>
                    <a:pt x="183" y="297"/>
                    <a:pt x="183" y="297"/>
                    <a:pt x="183" y="297"/>
                  </a:cubicBezTo>
                  <a:cubicBezTo>
                    <a:pt x="184" y="289"/>
                    <a:pt x="191" y="284"/>
                    <a:pt x="198" y="284"/>
                  </a:cubicBezTo>
                  <a:cubicBezTo>
                    <a:pt x="208" y="284"/>
                    <a:pt x="208" y="284"/>
                    <a:pt x="208" y="284"/>
                  </a:cubicBezTo>
                  <a:cubicBezTo>
                    <a:pt x="269" y="284"/>
                    <a:pt x="317" y="259"/>
                    <a:pt x="331" y="186"/>
                  </a:cubicBezTo>
                  <a:cubicBezTo>
                    <a:pt x="337" y="156"/>
                    <a:pt x="334" y="131"/>
                    <a:pt x="319" y="113"/>
                  </a:cubicBezTo>
                  <a:cubicBezTo>
                    <a:pt x="314" y="108"/>
                    <a:pt x="308" y="104"/>
                    <a:pt x="301" y="100"/>
                  </a:cubicBezTo>
                  <a:cubicBezTo>
                    <a:pt x="301" y="100"/>
                    <a:pt x="301" y="100"/>
                    <a:pt x="301" y="100"/>
                  </a:cubicBezTo>
                </a:path>
              </a:pathLst>
            </a:custGeom>
            <a:solidFill>
              <a:srgbClr val="FFFFFF">
                <a:alpha val="68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8" name="Freeform 12"/>
            <p:cNvSpPr>
              <a:spLocks/>
            </p:cNvSpPr>
            <p:nvPr userDrawn="1"/>
          </p:nvSpPr>
          <p:spPr bwMode="auto">
            <a:xfrm>
              <a:off x="6589712" y="1914525"/>
              <a:ext cx="787793" cy="903486"/>
            </a:xfrm>
            <a:custGeom>
              <a:avLst/>
              <a:gdLst>
                <a:gd name="T0" fmla="*/ 301 w 306"/>
                <a:gd name="T1" fmla="*/ 100 h 349"/>
                <a:gd name="T2" fmla="*/ 285 w 306"/>
                <a:gd name="T3" fmla="*/ 30 h 349"/>
                <a:gd name="T4" fmla="*/ 192 w 306"/>
                <a:gd name="T5" fmla="*/ 0 h 349"/>
                <a:gd name="T6" fmla="*/ 70 w 306"/>
                <a:gd name="T7" fmla="*/ 0 h 349"/>
                <a:gd name="T8" fmla="*/ 52 w 306"/>
                <a:gd name="T9" fmla="*/ 15 h 349"/>
                <a:gd name="T10" fmla="*/ 1 w 306"/>
                <a:gd name="T11" fmla="*/ 337 h 349"/>
                <a:gd name="T12" fmla="*/ 12 w 306"/>
                <a:gd name="T13" fmla="*/ 349 h 349"/>
                <a:gd name="T14" fmla="*/ 87 w 306"/>
                <a:gd name="T15" fmla="*/ 349 h 349"/>
                <a:gd name="T16" fmla="*/ 106 w 306"/>
                <a:gd name="T17" fmla="*/ 229 h 349"/>
                <a:gd name="T18" fmla="*/ 106 w 306"/>
                <a:gd name="T19" fmla="*/ 233 h 349"/>
                <a:gd name="T20" fmla="*/ 123 w 306"/>
                <a:gd name="T21" fmla="*/ 218 h 349"/>
                <a:gd name="T22" fmla="*/ 159 w 306"/>
                <a:gd name="T23" fmla="*/ 218 h 349"/>
                <a:gd name="T24" fmla="*/ 300 w 306"/>
                <a:gd name="T25" fmla="*/ 107 h 349"/>
                <a:gd name="T26" fmla="*/ 301 w 306"/>
                <a:gd name="T27"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 h="349">
                  <a:moveTo>
                    <a:pt x="301" y="100"/>
                  </a:move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cubicBezTo>
                    <a:pt x="106" y="233"/>
                    <a:pt x="106" y="233"/>
                    <a:pt x="106" y="233"/>
                  </a:cubicBezTo>
                  <a:cubicBezTo>
                    <a:pt x="107" y="225"/>
                    <a:pt x="114" y="218"/>
                    <a:pt x="123" y="218"/>
                  </a:cubicBezTo>
                  <a:cubicBezTo>
                    <a:pt x="159" y="218"/>
                    <a:pt x="159" y="218"/>
                    <a:pt x="159" y="218"/>
                  </a:cubicBezTo>
                  <a:cubicBezTo>
                    <a:pt x="229" y="218"/>
                    <a:pt x="284" y="190"/>
                    <a:pt x="300" y="107"/>
                  </a:cubicBezTo>
                  <a:cubicBezTo>
                    <a:pt x="301" y="105"/>
                    <a:pt x="301" y="102"/>
                    <a:pt x="301" y="100"/>
                  </a:cubicBezTo>
                </a:path>
              </a:pathLst>
            </a:custGeom>
            <a:solidFill>
              <a:srgbClr val="FFFFFF">
                <a:alpha val="70000"/>
              </a:srgbClr>
            </a:solidFill>
            <a:ln>
              <a:noFill/>
            </a:ln>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sp>
          <p:nvSpPr>
            <p:cNvPr id="9" name="Freeform 13"/>
            <p:cNvSpPr>
              <a:spLocks/>
            </p:cNvSpPr>
            <p:nvPr userDrawn="1"/>
          </p:nvSpPr>
          <p:spPr bwMode="auto">
            <a:xfrm>
              <a:off x="6589712" y="1914525"/>
              <a:ext cx="787793" cy="903486"/>
            </a:xfrm>
            <a:custGeom>
              <a:avLst/>
              <a:gdLst>
                <a:gd name="T0" fmla="*/ 126 w 306"/>
                <a:gd name="T1" fmla="*/ 100 h 349"/>
                <a:gd name="T2" fmla="*/ 135 w 306"/>
                <a:gd name="T3" fmla="*/ 89 h 349"/>
                <a:gd name="T4" fmla="*/ 142 w 306"/>
                <a:gd name="T5" fmla="*/ 87 h 349"/>
                <a:gd name="T6" fmla="*/ 237 w 306"/>
                <a:gd name="T7" fmla="*/ 87 h 349"/>
                <a:gd name="T8" fmla="*/ 269 w 306"/>
                <a:gd name="T9" fmla="*/ 90 h 349"/>
                <a:gd name="T10" fmla="*/ 277 w 306"/>
                <a:gd name="T11" fmla="*/ 91 h 349"/>
                <a:gd name="T12" fmla="*/ 284 w 306"/>
                <a:gd name="T13" fmla="*/ 93 h 349"/>
                <a:gd name="T14" fmla="*/ 288 w 306"/>
                <a:gd name="T15" fmla="*/ 94 h 349"/>
                <a:gd name="T16" fmla="*/ 301 w 306"/>
                <a:gd name="T17" fmla="*/ 100 h 349"/>
                <a:gd name="T18" fmla="*/ 285 w 306"/>
                <a:gd name="T19" fmla="*/ 30 h 349"/>
                <a:gd name="T20" fmla="*/ 192 w 306"/>
                <a:gd name="T21" fmla="*/ 0 h 349"/>
                <a:gd name="T22" fmla="*/ 70 w 306"/>
                <a:gd name="T23" fmla="*/ 0 h 349"/>
                <a:gd name="T24" fmla="*/ 52 w 306"/>
                <a:gd name="T25" fmla="*/ 15 h 349"/>
                <a:gd name="T26" fmla="*/ 1 w 306"/>
                <a:gd name="T27" fmla="*/ 337 h 349"/>
                <a:gd name="T28" fmla="*/ 12 w 306"/>
                <a:gd name="T29" fmla="*/ 349 h 349"/>
                <a:gd name="T30" fmla="*/ 87 w 306"/>
                <a:gd name="T31" fmla="*/ 349 h 349"/>
                <a:gd name="T32" fmla="*/ 106 w 306"/>
                <a:gd name="T33" fmla="*/ 229 h 349"/>
                <a:gd name="T34" fmla="*/ 126 w 306"/>
                <a:gd name="T35" fmla="*/ 10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 h="349">
                  <a:moveTo>
                    <a:pt x="126" y="100"/>
                  </a:moveTo>
                  <a:cubicBezTo>
                    <a:pt x="127" y="95"/>
                    <a:pt x="131" y="91"/>
                    <a:pt x="135" y="89"/>
                  </a:cubicBezTo>
                  <a:cubicBezTo>
                    <a:pt x="137" y="88"/>
                    <a:pt x="139" y="87"/>
                    <a:pt x="142" y="87"/>
                  </a:cubicBezTo>
                  <a:cubicBezTo>
                    <a:pt x="237" y="87"/>
                    <a:pt x="237" y="87"/>
                    <a:pt x="237" y="87"/>
                  </a:cubicBezTo>
                  <a:cubicBezTo>
                    <a:pt x="249" y="87"/>
                    <a:pt x="259" y="88"/>
                    <a:pt x="269" y="90"/>
                  </a:cubicBezTo>
                  <a:cubicBezTo>
                    <a:pt x="272" y="90"/>
                    <a:pt x="274" y="91"/>
                    <a:pt x="277" y="91"/>
                  </a:cubicBezTo>
                  <a:cubicBezTo>
                    <a:pt x="279" y="92"/>
                    <a:pt x="282" y="92"/>
                    <a:pt x="284" y="93"/>
                  </a:cubicBezTo>
                  <a:cubicBezTo>
                    <a:pt x="286" y="94"/>
                    <a:pt x="287" y="94"/>
                    <a:pt x="288" y="94"/>
                  </a:cubicBezTo>
                  <a:cubicBezTo>
                    <a:pt x="293" y="96"/>
                    <a:pt x="297" y="98"/>
                    <a:pt x="301" y="100"/>
                  </a:cubicBezTo>
                  <a:cubicBezTo>
                    <a:pt x="306" y="69"/>
                    <a:pt x="301" y="49"/>
                    <a:pt x="285" y="30"/>
                  </a:cubicBezTo>
                  <a:cubicBezTo>
                    <a:pt x="267" y="9"/>
                    <a:pt x="234" y="0"/>
                    <a:pt x="192" y="0"/>
                  </a:cubicBezTo>
                  <a:cubicBezTo>
                    <a:pt x="70" y="0"/>
                    <a:pt x="70" y="0"/>
                    <a:pt x="70" y="0"/>
                  </a:cubicBezTo>
                  <a:cubicBezTo>
                    <a:pt x="61" y="0"/>
                    <a:pt x="54" y="6"/>
                    <a:pt x="52" y="15"/>
                  </a:cubicBezTo>
                  <a:cubicBezTo>
                    <a:pt x="1" y="337"/>
                    <a:pt x="1" y="337"/>
                    <a:pt x="1" y="337"/>
                  </a:cubicBezTo>
                  <a:cubicBezTo>
                    <a:pt x="0" y="344"/>
                    <a:pt x="5" y="349"/>
                    <a:pt x="12" y="349"/>
                  </a:cubicBezTo>
                  <a:cubicBezTo>
                    <a:pt x="87" y="349"/>
                    <a:pt x="87" y="349"/>
                    <a:pt x="87" y="349"/>
                  </a:cubicBezTo>
                  <a:cubicBezTo>
                    <a:pt x="106" y="229"/>
                    <a:pt x="106" y="229"/>
                    <a:pt x="106" y="229"/>
                  </a:cubicBezTo>
                  <a:lnTo>
                    <a:pt x="126"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PayPal Sans Big Medium" pitchFamily="34" charset="0"/>
              </a:endParaRPr>
            </a:p>
          </p:txBody>
        </p:sp>
      </p:grpSp>
    </p:spTree>
    <p:extLst>
      <p:ext uri="{BB962C8B-B14F-4D97-AF65-F5344CB8AC3E}">
        <p14:creationId xmlns:p14="http://schemas.microsoft.com/office/powerpoint/2010/main" val="331074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9460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6A1A0-4BDF-4067-82BF-8441A10775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4D5059-EFF2-4984-9F93-60FD7B5B56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91DC6B-846B-45E6-B680-B8F749285F7F}"/>
              </a:ext>
            </a:extLst>
          </p:cNvPr>
          <p:cNvSpPr>
            <a:spLocks noGrp="1"/>
          </p:cNvSpPr>
          <p:nvPr>
            <p:ph type="dt" sz="half" idx="10"/>
          </p:nvPr>
        </p:nvSpPr>
        <p:spPr/>
        <p:txBody>
          <a:bodyPr/>
          <a:lstStyle/>
          <a:p>
            <a:fld id="{AE650DEC-406B-4B2F-ABAE-123CA5829C74}" type="datetimeFigureOut">
              <a:rPr lang="en-US" smtClean="0"/>
              <a:t>11/15/2020</a:t>
            </a:fld>
            <a:endParaRPr lang="en-US"/>
          </a:p>
        </p:txBody>
      </p:sp>
      <p:sp>
        <p:nvSpPr>
          <p:cNvPr id="5" name="Footer Placeholder 4">
            <a:extLst>
              <a:ext uri="{FF2B5EF4-FFF2-40B4-BE49-F238E27FC236}">
                <a16:creationId xmlns:a16="http://schemas.microsoft.com/office/drawing/2014/main" id="{038FAECB-CACD-42B8-9560-63DEE45627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29D9BA-9D69-40BE-92E8-0A1931171E20}"/>
              </a:ext>
            </a:extLst>
          </p:cNvPr>
          <p:cNvSpPr>
            <a:spLocks noGrp="1"/>
          </p:cNvSpPr>
          <p:nvPr>
            <p:ph type="sldNum" sz="quarter" idx="12"/>
          </p:nvPr>
        </p:nvSpPr>
        <p:spPr/>
        <p:txBody>
          <a:bodyPr/>
          <a:lstStyle/>
          <a:p>
            <a:fld id="{51DAEFB7-2876-448C-9E5D-252F62AD4678}" type="slidenum">
              <a:rPr lang="en-US" smtClean="0"/>
              <a:t>‹#›</a:t>
            </a:fld>
            <a:endParaRPr lang="en-US"/>
          </a:p>
        </p:txBody>
      </p:sp>
    </p:spTree>
    <p:extLst>
      <p:ext uri="{BB962C8B-B14F-4D97-AF65-F5344CB8AC3E}">
        <p14:creationId xmlns:p14="http://schemas.microsoft.com/office/powerpoint/2010/main" val="23691016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4AD34-03AA-48BC-BFFD-95856AD90F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F1507E-4EF6-49C5-B8EF-3951C596A2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FBED36-950D-4DD9-B206-A2DDC873BB6A}"/>
              </a:ext>
            </a:extLst>
          </p:cNvPr>
          <p:cNvSpPr>
            <a:spLocks noGrp="1"/>
          </p:cNvSpPr>
          <p:nvPr>
            <p:ph type="dt" sz="half" idx="10"/>
          </p:nvPr>
        </p:nvSpPr>
        <p:spPr/>
        <p:txBody>
          <a:bodyPr/>
          <a:lstStyle/>
          <a:p>
            <a:fld id="{AE650DEC-406B-4B2F-ABAE-123CA5829C74}" type="datetimeFigureOut">
              <a:rPr lang="en-US" smtClean="0"/>
              <a:t>11/15/2020</a:t>
            </a:fld>
            <a:endParaRPr lang="en-US"/>
          </a:p>
        </p:txBody>
      </p:sp>
      <p:sp>
        <p:nvSpPr>
          <p:cNvPr id="5" name="Footer Placeholder 4">
            <a:extLst>
              <a:ext uri="{FF2B5EF4-FFF2-40B4-BE49-F238E27FC236}">
                <a16:creationId xmlns:a16="http://schemas.microsoft.com/office/drawing/2014/main" id="{FF55828C-ED82-4A58-B8FC-096BE17DEF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0415AD-C40C-434D-A284-86DB064762ED}"/>
              </a:ext>
            </a:extLst>
          </p:cNvPr>
          <p:cNvSpPr>
            <a:spLocks noGrp="1"/>
          </p:cNvSpPr>
          <p:nvPr>
            <p:ph type="sldNum" sz="quarter" idx="12"/>
          </p:nvPr>
        </p:nvSpPr>
        <p:spPr/>
        <p:txBody>
          <a:bodyPr/>
          <a:lstStyle/>
          <a:p>
            <a:fld id="{51DAEFB7-2876-448C-9E5D-252F62AD4678}" type="slidenum">
              <a:rPr lang="en-US" smtClean="0"/>
              <a:t>‹#›</a:t>
            </a:fld>
            <a:endParaRPr lang="en-US"/>
          </a:p>
        </p:txBody>
      </p:sp>
    </p:spTree>
    <p:extLst>
      <p:ext uri="{BB962C8B-B14F-4D97-AF65-F5344CB8AC3E}">
        <p14:creationId xmlns:p14="http://schemas.microsoft.com/office/powerpoint/2010/main" val="32689637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00E25-15A6-49BF-96D4-44D5672AAB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9FA708-EB41-4A84-A7B3-1BAAE802CA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796D51-BFE0-4830-995A-E7CC05ABAC86}"/>
              </a:ext>
            </a:extLst>
          </p:cNvPr>
          <p:cNvSpPr>
            <a:spLocks noGrp="1"/>
          </p:cNvSpPr>
          <p:nvPr>
            <p:ph type="dt" sz="half" idx="10"/>
          </p:nvPr>
        </p:nvSpPr>
        <p:spPr/>
        <p:txBody>
          <a:bodyPr/>
          <a:lstStyle/>
          <a:p>
            <a:fld id="{AE650DEC-406B-4B2F-ABAE-123CA5829C74}" type="datetimeFigureOut">
              <a:rPr lang="en-US" smtClean="0"/>
              <a:t>11/15/2020</a:t>
            </a:fld>
            <a:endParaRPr lang="en-US"/>
          </a:p>
        </p:txBody>
      </p:sp>
      <p:sp>
        <p:nvSpPr>
          <p:cNvPr id="5" name="Footer Placeholder 4">
            <a:extLst>
              <a:ext uri="{FF2B5EF4-FFF2-40B4-BE49-F238E27FC236}">
                <a16:creationId xmlns:a16="http://schemas.microsoft.com/office/drawing/2014/main" id="{EB0DCC03-805E-4BD5-B69A-B978C6F4FE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56BA95-FC28-4425-B51F-AC58E5C360E8}"/>
              </a:ext>
            </a:extLst>
          </p:cNvPr>
          <p:cNvSpPr>
            <a:spLocks noGrp="1"/>
          </p:cNvSpPr>
          <p:nvPr>
            <p:ph type="sldNum" sz="quarter" idx="12"/>
          </p:nvPr>
        </p:nvSpPr>
        <p:spPr/>
        <p:txBody>
          <a:bodyPr/>
          <a:lstStyle/>
          <a:p>
            <a:fld id="{51DAEFB7-2876-448C-9E5D-252F62AD4678}" type="slidenum">
              <a:rPr lang="en-US" smtClean="0"/>
              <a:t>‹#›</a:t>
            </a:fld>
            <a:endParaRPr lang="en-US"/>
          </a:p>
        </p:txBody>
      </p:sp>
    </p:spTree>
    <p:extLst>
      <p:ext uri="{BB962C8B-B14F-4D97-AF65-F5344CB8AC3E}">
        <p14:creationId xmlns:p14="http://schemas.microsoft.com/office/powerpoint/2010/main" val="10164157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EC38F-2DA8-4DAC-975E-CB34E8708B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BC2FCB-EAAF-43D9-9D05-EDC482BB66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FDF603-A840-4C66-9A3C-B00D8BA91F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6ACC16-9CA6-4B94-BE7F-C53DCE7EB3C0}"/>
              </a:ext>
            </a:extLst>
          </p:cNvPr>
          <p:cNvSpPr>
            <a:spLocks noGrp="1"/>
          </p:cNvSpPr>
          <p:nvPr>
            <p:ph type="dt" sz="half" idx="10"/>
          </p:nvPr>
        </p:nvSpPr>
        <p:spPr/>
        <p:txBody>
          <a:bodyPr/>
          <a:lstStyle/>
          <a:p>
            <a:fld id="{AE650DEC-406B-4B2F-ABAE-123CA5829C74}" type="datetimeFigureOut">
              <a:rPr lang="en-US" smtClean="0"/>
              <a:t>11/15/2020</a:t>
            </a:fld>
            <a:endParaRPr lang="en-US"/>
          </a:p>
        </p:txBody>
      </p:sp>
      <p:sp>
        <p:nvSpPr>
          <p:cNvPr id="6" name="Footer Placeholder 5">
            <a:extLst>
              <a:ext uri="{FF2B5EF4-FFF2-40B4-BE49-F238E27FC236}">
                <a16:creationId xmlns:a16="http://schemas.microsoft.com/office/drawing/2014/main" id="{4FF3E3EB-DCF3-4945-B982-EE0B4A3FA2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EB2D85-85D7-408E-B1E8-C9673868F032}"/>
              </a:ext>
            </a:extLst>
          </p:cNvPr>
          <p:cNvSpPr>
            <a:spLocks noGrp="1"/>
          </p:cNvSpPr>
          <p:nvPr>
            <p:ph type="sldNum" sz="quarter" idx="12"/>
          </p:nvPr>
        </p:nvSpPr>
        <p:spPr/>
        <p:txBody>
          <a:bodyPr/>
          <a:lstStyle/>
          <a:p>
            <a:fld id="{51DAEFB7-2876-448C-9E5D-252F62AD4678}" type="slidenum">
              <a:rPr lang="en-US" smtClean="0"/>
              <a:t>‹#›</a:t>
            </a:fld>
            <a:endParaRPr lang="en-US"/>
          </a:p>
        </p:txBody>
      </p:sp>
    </p:spTree>
    <p:extLst>
      <p:ext uri="{BB962C8B-B14F-4D97-AF65-F5344CB8AC3E}">
        <p14:creationId xmlns:p14="http://schemas.microsoft.com/office/powerpoint/2010/main" val="39565410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84C25-F5E7-40D7-B28D-B6B36F1B84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91ED88-3553-4183-80C8-2922557D61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F8B706-C1CF-40D1-B39C-6BFE285C8C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34D8DB-EE7C-4464-AF79-6FE876E84D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9FAB17-32AB-45E8-9F40-C9301C69FE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82C57B-DADA-4A15-AE1C-428F48F2A2B6}"/>
              </a:ext>
            </a:extLst>
          </p:cNvPr>
          <p:cNvSpPr>
            <a:spLocks noGrp="1"/>
          </p:cNvSpPr>
          <p:nvPr>
            <p:ph type="dt" sz="half" idx="10"/>
          </p:nvPr>
        </p:nvSpPr>
        <p:spPr/>
        <p:txBody>
          <a:bodyPr/>
          <a:lstStyle/>
          <a:p>
            <a:fld id="{AE650DEC-406B-4B2F-ABAE-123CA5829C74}" type="datetimeFigureOut">
              <a:rPr lang="en-US" smtClean="0"/>
              <a:t>11/15/2020</a:t>
            </a:fld>
            <a:endParaRPr lang="en-US"/>
          </a:p>
        </p:txBody>
      </p:sp>
      <p:sp>
        <p:nvSpPr>
          <p:cNvPr id="8" name="Footer Placeholder 7">
            <a:extLst>
              <a:ext uri="{FF2B5EF4-FFF2-40B4-BE49-F238E27FC236}">
                <a16:creationId xmlns:a16="http://schemas.microsoft.com/office/drawing/2014/main" id="{5E7AD375-618F-4269-8BFD-8D6C412EB9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FD443E-C184-46A8-9BD5-E5346F3142DD}"/>
              </a:ext>
            </a:extLst>
          </p:cNvPr>
          <p:cNvSpPr>
            <a:spLocks noGrp="1"/>
          </p:cNvSpPr>
          <p:nvPr>
            <p:ph type="sldNum" sz="quarter" idx="12"/>
          </p:nvPr>
        </p:nvSpPr>
        <p:spPr/>
        <p:txBody>
          <a:bodyPr/>
          <a:lstStyle/>
          <a:p>
            <a:fld id="{51DAEFB7-2876-448C-9E5D-252F62AD4678}" type="slidenum">
              <a:rPr lang="en-US" smtClean="0"/>
              <a:t>‹#›</a:t>
            </a:fld>
            <a:endParaRPr lang="en-US"/>
          </a:p>
        </p:txBody>
      </p:sp>
    </p:spTree>
    <p:extLst>
      <p:ext uri="{BB962C8B-B14F-4D97-AF65-F5344CB8AC3E}">
        <p14:creationId xmlns:p14="http://schemas.microsoft.com/office/powerpoint/2010/main" val="1980658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179F-64B1-4F09-ACA1-8167EB7E2F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5A1886-CFE6-4BE5-90B4-AC4E0E368F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364600-28E6-4B14-A082-880A9955CE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E56395-6BC9-40CE-8088-FEF655CBC6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964E67-172F-4411-9FD2-48F853C45A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C0963D-6426-40E7-8772-F6208A13F5C3}"/>
              </a:ext>
            </a:extLst>
          </p:cNvPr>
          <p:cNvSpPr>
            <a:spLocks noGrp="1"/>
          </p:cNvSpPr>
          <p:nvPr>
            <p:ph type="dt" sz="half" idx="10"/>
          </p:nvPr>
        </p:nvSpPr>
        <p:spPr/>
        <p:txBody>
          <a:bodyPr/>
          <a:lstStyle/>
          <a:p>
            <a:fld id="{89B19F4C-6CE3-432D-8607-2409DA70753E}" type="datetimeFigureOut">
              <a:rPr lang="en-US" smtClean="0"/>
              <a:t>11/14/2020</a:t>
            </a:fld>
            <a:endParaRPr lang="en-US"/>
          </a:p>
        </p:txBody>
      </p:sp>
      <p:sp>
        <p:nvSpPr>
          <p:cNvPr id="8" name="Footer Placeholder 7">
            <a:extLst>
              <a:ext uri="{FF2B5EF4-FFF2-40B4-BE49-F238E27FC236}">
                <a16:creationId xmlns:a16="http://schemas.microsoft.com/office/drawing/2014/main" id="{446BB08D-CA86-4E47-BFC8-0959FF3257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6F353E-6629-4D3F-B902-0C5683215125}"/>
              </a:ext>
            </a:extLst>
          </p:cNvPr>
          <p:cNvSpPr>
            <a:spLocks noGrp="1"/>
          </p:cNvSpPr>
          <p:nvPr>
            <p:ph type="sldNum" sz="quarter" idx="12"/>
          </p:nvPr>
        </p:nvSpPr>
        <p:spPr/>
        <p:txBody>
          <a:bodyPr/>
          <a:lstStyle/>
          <a:p>
            <a:fld id="{D833B4A6-1DFD-41DC-8F2E-93BEAC758968}" type="slidenum">
              <a:rPr lang="en-US" smtClean="0"/>
              <a:t>‹#›</a:t>
            </a:fld>
            <a:endParaRPr lang="en-US"/>
          </a:p>
        </p:txBody>
      </p:sp>
    </p:spTree>
    <p:extLst>
      <p:ext uri="{BB962C8B-B14F-4D97-AF65-F5344CB8AC3E}">
        <p14:creationId xmlns:p14="http://schemas.microsoft.com/office/powerpoint/2010/main" val="7845874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AC583-D2A0-4E6C-A719-F8D529BFAF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02C7A5-96C8-4A1C-81A3-DA4612345E06}"/>
              </a:ext>
            </a:extLst>
          </p:cNvPr>
          <p:cNvSpPr>
            <a:spLocks noGrp="1"/>
          </p:cNvSpPr>
          <p:nvPr>
            <p:ph type="dt" sz="half" idx="10"/>
          </p:nvPr>
        </p:nvSpPr>
        <p:spPr/>
        <p:txBody>
          <a:bodyPr/>
          <a:lstStyle/>
          <a:p>
            <a:fld id="{AE650DEC-406B-4B2F-ABAE-123CA5829C74}" type="datetimeFigureOut">
              <a:rPr lang="en-US" smtClean="0"/>
              <a:t>11/15/2020</a:t>
            </a:fld>
            <a:endParaRPr lang="en-US"/>
          </a:p>
        </p:txBody>
      </p:sp>
      <p:sp>
        <p:nvSpPr>
          <p:cNvPr id="4" name="Footer Placeholder 3">
            <a:extLst>
              <a:ext uri="{FF2B5EF4-FFF2-40B4-BE49-F238E27FC236}">
                <a16:creationId xmlns:a16="http://schemas.microsoft.com/office/drawing/2014/main" id="{F3F046E8-A31F-47F6-9386-E8AAFAC9FA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5E39AF-91D7-43C8-8C80-36C6DDB3370F}"/>
              </a:ext>
            </a:extLst>
          </p:cNvPr>
          <p:cNvSpPr>
            <a:spLocks noGrp="1"/>
          </p:cNvSpPr>
          <p:nvPr>
            <p:ph type="sldNum" sz="quarter" idx="12"/>
          </p:nvPr>
        </p:nvSpPr>
        <p:spPr/>
        <p:txBody>
          <a:bodyPr/>
          <a:lstStyle/>
          <a:p>
            <a:fld id="{51DAEFB7-2876-448C-9E5D-252F62AD4678}" type="slidenum">
              <a:rPr lang="en-US" smtClean="0"/>
              <a:t>‹#›</a:t>
            </a:fld>
            <a:endParaRPr lang="en-US"/>
          </a:p>
        </p:txBody>
      </p:sp>
    </p:spTree>
    <p:extLst>
      <p:ext uri="{BB962C8B-B14F-4D97-AF65-F5344CB8AC3E}">
        <p14:creationId xmlns:p14="http://schemas.microsoft.com/office/powerpoint/2010/main" val="14610916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52E907-DDA7-4E93-ACD1-43DC4A2C2469}"/>
              </a:ext>
            </a:extLst>
          </p:cNvPr>
          <p:cNvSpPr>
            <a:spLocks noGrp="1"/>
          </p:cNvSpPr>
          <p:nvPr>
            <p:ph type="dt" sz="half" idx="10"/>
          </p:nvPr>
        </p:nvSpPr>
        <p:spPr/>
        <p:txBody>
          <a:bodyPr/>
          <a:lstStyle/>
          <a:p>
            <a:fld id="{AE650DEC-406B-4B2F-ABAE-123CA5829C74}" type="datetimeFigureOut">
              <a:rPr lang="en-US" smtClean="0"/>
              <a:t>11/15/2020</a:t>
            </a:fld>
            <a:endParaRPr lang="en-US"/>
          </a:p>
        </p:txBody>
      </p:sp>
      <p:sp>
        <p:nvSpPr>
          <p:cNvPr id="3" name="Footer Placeholder 2">
            <a:extLst>
              <a:ext uri="{FF2B5EF4-FFF2-40B4-BE49-F238E27FC236}">
                <a16:creationId xmlns:a16="http://schemas.microsoft.com/office/drawing/2014/main" id="{961588FA-BE81-41B1-B7BB-1645B21161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F0223D-3DFA-4631-AFBA-CB8BD21B50CE}"/>
              </a:ext>
            </a:extLst>
          </p:cNvPr>
          <p:cNvSpPr>
            <a:spLocks noGrp="1"/>
          </p:cNvSpPr>
          <p:nvPr>
            <p:ph type="sldNum" sz="quarter" idx="12"/>
          </p:nvPr>
        </p:nvSpPr>
        <p:spPr/>
        <p:txBody>
          <a:bodyPr/>
          <a:lstStyle/>
          <a:p>
            <a:fld id="{51DAEFB7-2876-448C-9E5D-252F62AD4678}" type="slidenum">
              <a:rPr lang="en-US" smtClean="0"/>
              <a:t>‹#›</a:t>
            </a:fld>
            <a:endParaRPr lang="en-US"/>
          </a:p>
        </p:txBody>
      </p:sp>
    </p:spTree>
    <p:extLst>
      <p:ext uri="{BB962C8B-B14F-4D97-AF65-F5344CB8AC3E}">
        <p14:creationId xmlns:p14="http://schemas.microsoft.com/office/powerpoint/2010/main" val="39562878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13544-BCCD-4B07-9FE9-020DD5A515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519BF3-38E9-4D66-B05A-178B677F2A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7DE259-573E-4ED1-BE40-D54BEEA058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352516-FCDD-4EE6-A2B2-75E3CC370610}"/>
              </a:ext>
            </a:extLst>
          </p:cNvPr>
          <p:cNvSpPr>
            <a:spLocks noGrp="1"/>
          </p:cNvSpPr>
          <p:nvPr>
            <p:ph type="dt" sz="half" idx="10"/>
          </p:nvPr>
        </p:nvSpPr>
        <p:spPr/>
        <p:txBody>
          <a:bodyPr/>
          <a:lstStyle/>
          <a:p>
            <a:fld id="{AE650DEC-406B-4B2F-ABAE-123CA5829C74}" type="datetimeFigureOut">
              <a:rPr lang="en-US" smtClean="0"/>
              <a:t>11/15/2020</a:t>
            </a:fld>
            <a:endParaRPr lang="en-US"/>
          </a:p>
        </p:txBody>
      </p:sp>
      <p:sp>
        <p:nvSpPr>
          <p:cNvPr id="6" name="Footer Placeholder 5">
            <a:extLst>
              <a:ext uri="{FF2B5EF4-FFF2-40B4-BE49-F238E27FC236}">
                <a16:creationId xmlns:a16="http://schemas.microsoft.com/office/drawing/2014/main" id="{F6FBEB1F-4AEC-42FF-9BFD-840D214613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E0739-A853-4FB7-960F-3AB765736446}"/>
              </a:ext>
            </a:extLst>
          </p:cNvPr>
          <p:cNvSpPr>
            <a:spLocks noGrp="1"/>
          </p:cNvSpPr>
          <p:nvPr>
            <p:ph type="sldNum" sz="quarter" idx="12"/>
          </p:nvPr>
        </p:nvSpPr>
        <p:spPr/>
        <p:txBody>
          <a:bodyPr/>
          <a:lstStyle/>
          <a:p>
            <a:fld id="{51DAEFB7-2876-448C-9E5D-252F62AD4678}" type="slidenum">
              <a:rPr lang="en-US" smtClean="0"/>
              <a:t>‹#›</a:t>
            </a:fld>
            <a:endParaRPr lang="en-US"/>
          </a:p>
        </p:txBody>
      </p:sp>
    </p:spTree>
    <p:extLst>
      <p:ext uri="{BB962C8B-B14F-4D97-AF65-F5344CB8AC3E}">
        <p14:creationId xmlns:p14="http://schemas.microsoft.com/office/powerpoint/2010/main" val="1897477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13CE-9CDD-4E23-91BA-D03E1ED8DF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4CE33E-059D-4402-AF5B-9B26F2F464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A73235-BBE6-4C1D-8E4D-B2101F6FB1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3B4A55-A04B-4A06-898F-A101E8F75BD1}"/>
              </a:ext>
            </a:extLst>
          </p:cNvPr>
          <p:cNvSpPr>
            <a:spLocks noGrp="1"/>
          </p:cNvSpPr>
          <p:nvPr>
            <p:ph type="dt" sz="half" idx="10"/>
          </p:nvPr>
        </p:nvSpPr>
        <p:spPr/>
        <p:txBody>
          <a:bodyPr/>
          <a:lstStyle/>
          <a:p>
            <a:fld id="{AE650DEC-406B-4B2F-ABAE-123CA5829C74}" type="datetimeFigureOut">
              <a:rPr lang="en-US" smtClean="0"/>
              <a:t>11/15/2020</a:t>
            </a:fld>
            <a:endParaRPr lang="en-US"/>
          </a:p>
        </p:txBody>
      </p:sp>
      <p:sp>
        <p:nvSpPr>
          <p:cNvPr id="6" name="Footer Placeholder 5">
            <a:extLst>
              <a:ext uri="{FF2B5EF4-FFF2-40B4-BE49-F238E27FC236}">
                <a16:creationId xmlns:a16="http://schemas.microsoft.com/office/drawing/2014/main" id="{B3EE7F4D-D81F-4733-B46F-C5EAA19B12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50FA6F-F945-4E4D-AADE-4AD5EFF4BDA4}"/>
              </a:ext>
            </a:extLst>
          </p:cNvPr>
          <p:cNvSpPr>
            <a:spLocks noGrp="1"/>
          </p:cNvSpPr>
          <p:nvPr>
            <p:ph type="sldNum" sz="quarter" idx="12"/>
          </p:nvPr>
        </p:nvSpPr>
        <p:spPr/>
        <p:txBody>
          <a:bodyPr/>
          <a:lstStyle/>
          <a:p>
            <a:fld id="{51DAEFB7-2876-448C-9E5D-252F62AD4678}" type="slidenum">
              <a:rPr lang="en-US" smtClean="0"/>
              <a:t>‹#›</a:t>
            </a:fld>
            <a:endParaRPr lang="en-US"/>
          </a:p>
        </p:txBody>
      </p:sp>
    </p:spTree>
    <p:extLst>
      <p:ext uri="{BB962C8B-B14F-4D97-AF65-F5344CB8AC3E}">
        <p14:creationId xmlns:p14="http://schemas.microsoft.com/office/powerpoint/2010/main" val="90494723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0C478-A9C9-4795-8343-2E0863FA63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0FBD1C-6C97-4509-A9BF-8DAE66FCA3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17F0EF-DAC7-4EB7-8184-B0A7DCA26D0E}"/>
              </a:ext>
            </a:extLst>
          </p:cNvPr>
          <p:cNvSpPr>
            <a:spLocks noGrp="1"/>
          </p:cNvSpPr>
          <p:nvPr>
            <p:ph type="dt" sz="half" idx="10"/>
          </p:nvPr>
        </p:nvSpPr>
        <p:spPr/>
        <p:txBody>
          <a:bodyPr/>
          <a:lstStyle/>
          <a:p>
            <a:fld id="{AE650DEC-406B-4B2F-ABAE-123CA5829C74}" type="datetimeFigureOut">
              <a:rPr lang="en-US" smtClean="0"/>
              <a:t>11/15/2020</a:t>
            </a:fld>
            <a:endParaRPr lang="en-US"/>
          </a:p>
        </p:txBody>
      </p:sp>
      <p:sp>
        <p:nvSpPr>
          <p:cNvPr id="5" name="Footer Placeholder 4">
            <a:extLst>
              <a:ext uri="{FF2B5EF4-FFF2-40B4-BE49-F238E27FC236}">
                <a16:creationId xmlns:a16="http://schemas.microsoft.com/office/drawing/2014/main" id="{E8D7B87B-7D1F-45F5-AEE7-4E842F3781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0C57B-74B7-43A5-A4A2-3926C31C7621}"/>
              </a:ext>
            </a:extLst>
          </p:cNvPr>
          <p:cNvSpPr>
            <a:spLocks noGrp="1"/>
          </p:cNvSpPr>
          <p:nvPr>
            <p:ph type="sldNum" sz="quarter" idx="12"/>
          </p:nvPr>
        </p:nvSpPr>
        <p:spPr/>
        <p:txBody>
          <a:bodyPr/>
          <a:lstStyle/>
          <a:p>
            <a:fld id="{51DAEFB7-2876-448C-9E5D-252F62AD4678}" type="slidenum">
              <a:rPr lang="en-US" smtClean="0"/>
              <a:t>‹#›</a:t>
            </a:fld>
            <a:endParaRPr lang="en-US"/>
          </a:p>
        </p:txBody>
      </p:sp>
    </p:spTree>
    <p:extLst>
      <p:ext uri="{BB962C8B-B14F-4D97-AF65-F5344CB8AC3E}">
        <p14:creationId xmlns:p14="http://schemas.microsoft.com/office/powerpoint/2010/main" val="10035785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ECA7E1-4D7F-43DB-9DAE-609541403E4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271EF0-2B7A-4BE5-A109-8578D4D395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21FB46-DF3C-4603-8CD9-3EA078215AAF}"/>
              </a:ext>
            </a:extLst>
          </p:cNvPr>
          <p:cNvSpPr>
            <a:spLocks noGrp="1"/>
          </p:cNvSpPr>
          <p:nvPr>
            <p:ph type="dt" sz="half" idx="10"/>
          </p:nvPr>
        </p:nvSpPr>
        <p:spPr/>
        <p:txBody>
          <a:bodyPr/>
          <a:lstStyle/>
          <a:p>
            <a:fld id="{AE650DEC-406B-4B2F-ABAE-123CA5829C74}" type="datetimeFigureOut">
              <a:rPr lang="en-US" smtClean="0"/>
              <a:t>11/15/2020</a:t>
            </a:fld>
            <a:endParaRPr lang="en-US"/>
          </a:p>
        </p:txBody>
      </p:sp>
      <p:sp>
        <p:nvSpPr>
          <p:cNvPr id="5" name="Footer Placeholder 4">
            <a:extLst>
              <a:ext uri="{FF2B5EF4-FFF2-40B4-BE49-F238E27FC236}">
                <a16:creationId xmlns:a16="http://schemas.microsoft.com/office/drawing/2014/main" id="{C35E5A9A-895F-4077-8D23-E6A524AE2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43AED5-80E9-43DD-9DBE-DBFDEBF966BD}"/>
              </a:ext>
            </a:extLst>
          </p:cNvPr>
          <p:cNvSpPr>
            <a:spLocks noGrp="1"/>
          </p:cNvSpPr>
          <p:nvPr>
            <p:ph type="sldNum" sz="quarter" idx="12"/>
          </p:nvPr>
        </p:nvSpPr>
        <p:spPr/>
        <p:txBody>
          <a:bodyPr/>
          <a:lstStyle/>
          <a:p>
            <a:fld id="{51DAEFB7-2876-448C-9E5D-252F62AD4678}" type="slidenum">
              <a:rPr lang="en-US" smtClean="0"/>
              <a:t>‹#›</a:t>
            </a:fld>
            <a:endParaRPr lang="en-US"/>
          </a:p>
        </p:txBody>
      </p:sp>
    </p:spTree>
    <p:extLst>
      <p:ext uri="{BB962C8B-B14F-4D97-AF65-F5344CB8AC3E}">
        <p14:creationId xmlns:p14="http://schemas.microsoft.com/office/powerpoint/2010/main" val="391464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26638-106C-4739-9354-2F27FE4495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3AF7D4-9B85-4B0D-9A23-DDFED0B80984}"/>
              </a:ext>
            </a:extLst>
          </p:cNvPr>
          <p:cNvSpPr>
            <a:spLocks noGrp="1"/>
          </p:cNvSpPr>
          <p:nvPr>
            <p:ph type="dt" sz="half" idx="10"/>
          </p:nvPr>
        </p:nvSpPr>
        <p:spPr/>
        <p:txBody>
          <a:bodyPr/>
          <a:lstStyle/>
          <a:p>
            <a:fld id="{89B19F4C-6CE3-432D-8607-2409DA70753E}" type="datetimeFigureOut">
              <a:rPr lang="en-US" smtClean="0"/>
              <a:t>11/14/2020</a:t>
            </a:fld>
            <a:endParaRPr lang="en-US"/>
          </a:p>
        </p:txBody>
      </p:sp>
      <p:sp>
        <p:nvSpPr>
          <p:cNvPr id="4" name="Footer Placeholder 3">
            <a:extLst>
              <a:ext uri="{FF2B5EF4-FFF2-40B4-BE49-F238E27FC236}">
                <a16:creationId xmlns:a16="http://schemas.microsoft.com/office/drawing/2014/main" id="{6E5C38B7-0C25-48D8-A2CF-435EBF3BC4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119C83-6C9C-4C48-A5B6-5997FC64E61C}"/>
              </a:ext>
            </a:extLst>
          </p:cNvPr>
          <p:cNvSpPr>
            <a:spLocks noGrp="1"/>
          </p:cNvSpPr>
          <p:nvPr>
            <p:ph type="sldNum" sz="quarter" idx="12"/>
          </p:nvPr>
        </p:nvSpPr>
        <p:spPr/>
        <p:txBody>
          <a:bodyPr/>
          <a:lstStyle/>
          <a:p>
            <a:fld id="{D833B4A6-1DFD-41DC-8F2E-93BEAC758968}" type="slidenum">
              <a:rPr lang="en-US" smtClean="0"/>
              <a:t>‹#›</a:t>
            </a:fld>
            <a:endParaRPr lang="en-US"/>
          </a:p>
        </p:txBody>
      </p:sp>
    </p:spTree>
    <p:extLst>
      <p:ext uri="{BB962C8B-B14F-4D97-AF65-F5344CB8AC3E}">
        <p14:creationId xmlns:p14="http://schemas.microsoft.com/office/powerpoint/2010/main" val="2933480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DE26E2-0EA3-4FE8-B5A1-FB35911320F3}"/>
              </a:ext>
            </a:extLst>
          </p:cNvPr>
          <p:cNvSpPr>
            <a:spLocks noGrp="1"/>
          </p:cNvSpPr>
          <p:nvPr>
            <p:ph type="dt" sz="half" idx="10"/>
          </p:nvPr>
        </p:nvSpPr>
        <p:spPr/>
        <p:txBody>
          <a:bodyPr/>
          <a:lstStyle/>
          <a:p>
            <a:fld id="{89B19F4C-6CE3-432D-8607-2409DA70753E}" type="datetimeFigureOut">
              <a:rPr lang="en-US" smtClean="0"/>
              <a:t>11/14/2020</a:t>
            </a:fld>
            <a:endParaRPr lang="en-US"/>
          </a:p>
        </p:txBody>
      </p:sp>
      <p:sp>
        <p:nvSpPr>
          <p:cNvPr id="3" name="Footer Placeholder 2">
            <a:extLst>
              <a:ext uri="{FF2B5EF4-FFF2-40B4-BE49-F238E27FC236}">
                <a16:creationId xmlns:a16="http://schemas.microsoft.com/office/drawing/2014/main" id="{21BEDE6F-EE1C-4D1C-919B-183A4C043C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A440F2-9C06-47AE-BDA0-2191F97C8E41}"/>
              </a:ext>
            </a:extLst>
          </p:cNvPr>
          <p:cNvSpPr>
            <a:spLocks noGrp="1"/>
          </p:cNvSpPr>
          <p:nvPr>
            <p:ph type="sldNum" sz="quarter" idx="12"/>
          </p:nvPr>
        </p:nvSpPr>
        <p:spPr/>
        <p:txBody>
          <a:bodyPr/>
          <a:lstStyle/>
          <a:p>
            <a:fld id="{D833B4A6-1DFD-41DC-8F2E-93BEAC758968}" type="slidenum">
              <a:rPr lang="en-US" smtClean="0"/>
              <a:t>‹#›</a:t>
            </a:fld>
            <a:endParaRPr lang="en-US"/>
          </a:p>
        </p:txBody>
      </p:sp>
    </p:spTree>
    <p:extLst>
      <p:ext uri="{BB962C8B-B14F-4D97-AF65-F5344CB8AC3E}">
        <p14:creationId xmlns:p14="http://schemas.microsoft.com/office/powerpoint/2010/main" val="2926445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12907-AB2F-4253-8C15-DF61B7690D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E81A2F-2419-4CE9-AB65-D1F1FD88D2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53F259-1AF5-4460-9D8D-0FB524AE5A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787BC-3E32-4173-BDAD-15114BDC4B2E}"/>
              </a:ext>
            </a:extLst>
          </p:cNvPr>
          <p:cNvSpPr>
            <a:spLocks noGrp="1"/>
          </p:cNvSpPr>
          <p:nvPr>
            <p:ph type="dt" sz="half" idx="10"/>
          </p:nvPr>
        </p:nvSpPr>
        <p:spPr/>
        <p:txBody>
          <a:bodyPr/>
          <a:lstStyle/>
          <a:p>
            <a:fld id="{89B19F4C-6CE3-432D-8607-2409DA70753E}" type="datetimeFigureOut">
              <a:rPr lang="en-US" smtClean="0"/>
              <a:t>11/14/2020</a:t>
            </a:fld>
            <a:endParaRPr lang="en-US"/>
          </a:p>
        </p:txBody>
      </p:sp>
      <p:sp>
        <p:nvSpPr>
          <p:cNvPr id="6" name="Footer Placeholder 5">
            <a:extLst>
              <a:ext uri="{FF2B5EF4-FFF2-40B4-BE49-F238E27FC236}">
                <a16:creationId xmlns:a16="http://schemas.microsoft.com/office/drawing/2014/main" id="{B3494781-CA9F-4561-B15E-688653527C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8AE8BF-E7DB-476F-8FA5-0794F8C1D666}"/>
              </a:ext>
            </a:extLst>
          </p:cNvPr>
          <p:cNvSpPr>
            <a:spLocks noGrp="1"/>
          </p:cNvSpPr>
          <p:nvPr>
            <p:ph type="sldNum" sz="quarter" idx="12"/>
          </p:nvPr>
        </p:nvSpPr>
        <p:spPr/>
        <p:txBody>
          <a:bodyPr/>
          <a:lstStyle/>
          <a:p>
            <a:fld id="{D833B4A6-1DFD-41DC-8F2E-93BEAC758968}" type="slidenum">
              <a:rPr lang="en-US" smtClean="0"/>
              <a:t>‹#›</a:t>
            </a:fld>
            <a:endParaRPr lang="en-US"/>
          </a:p>
        </p:txBody>
      </p:sp>
    </p:spTree>
    <p:extLst>
      <p:ext uri="{BB962C8B-B14F-4D97-AF65-F5344CB8AC3E}">
        <p14:creationId xmlns:p14="http://schemas.microsoft.com/office/powerpoint/2010/main" val="1090134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F9E15-6187-4EEB-A32A-6E10C8D85A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6CA019-C371-41C1-BA3A-8A5DBFB063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092BFB-8BBD-42B6-B8C6-8E50749975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E1F4E9-1ABB-4877-8E70-8BADD6FF3D79}"/>
              </a:ext>
            </a:extLst>
          </p:cNvPr>
          <p:cNvSpPr>
            <a:spLocks noGrp="1"/>
          </p:cNvSpPr>
          <p:nvPr>
            <p:ph type="dt" sz="half" idx="10"/>
          </p:nvPr>
        </p:nvSpPr>
        <p:spPr/>
        <p:txBody>
          <a:bodyPr/>
          <a:lstStyle/>
          <a:p>
            <a:fld id="{89B19F4C-6CE3-432D-8607-2409DA70753E}" type="datetimeFigureOut">
              <a:rPr lang="en-US" smtClean="0"/>
              <a:t>11/14/2020</a:t>
            </a:fld>
            <a:endParaRPr lang="en-US"/>
          </a:p>
        </p:txBody>
      </p:sp>
      <p:sp>
        <p:nvSpPr>
          <p:cNvPr id="6" name="Footer Placeholder 5">
            <a:extLst>
              <a:ext uri="{FF2B5EF4-FFF2-40B4-BE49-F238E27FC236}">
                <a16:creationId xmlns:a16="http://schemas.microsoft.com/office/drawing/2014/main" id="{6DB20DB2-1965-4813-B1C3-EC799E2450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4755B8-1DE8-4805-A269-C1788FCB10E7}"/>
              </a:ext>
            </a:extLst>
          </p:cNvPr>
          <p:cNvSpPr>
            <a:spLocks noGrp="1"/>
          </p:cNvSpPr>
          <p:nvPr>
            <p:ph type="sldNum" sz="quarter" idx="12"/>
          </p:nvPr>
        </p:nvSpPr>
        <p:spPr/>
        <p:txBody>
          <a:bodyPr/>
          <a:lstStyle/>
          <a:p>
            <a:fld id="{D833B4A6-1DFD-41DC-8F2E-93BEAC758968}" type="slidenum">
              <a:rPr lang="en-US" smtClean="0"/>
              <a:t>‹#›</a:t>
            </a:fld>
            <a:endParaRPr lang="en-US"/>
          </a:p>
        </p:txBody>
      </p:sp>
    </p:spTree>
    <p:extLst>
      <p:ext uri="{BB962C8B-B14F-4D97-AF65-F5344CB8AC3E}">
        <p14:creationId xmlns:p14="http://schemas.microsoft.com/office/powerpoint/2010/main" val="3391587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oleObject" Target="../embeddings/oleObject2.bin"/><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ags" Target="../tags/tag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ags" Target="../tags/tag4.xml"/><Relationship Id="rId5" Type="http://schemas.openxmlformats.org/officeDocument/2006/relationships/slideLayout" Target="../slideLayouts/slideLayout17.xml"/><Relationship Id="rId10" Type="http://schemas.openxmlformats.org/officeDocument/2006/relationships/vmlDrawing" Target="../drawings/vmlDrawing2.vml"/><Relationship Id="rId4" Type="http://schemas.openxmlformats.org/officeDocument/2006/relationships/slideLayout" Target="../slideLayouts/slideLayout16.xml"/><Relationship Id="rId9" Type="http://schemas.openxmlformats.org/officeDocument/2006/relationships/theme" Target="../theme/theme2.xml"/><Relationship Id="rId14" Type="http://schemas.openxmlformats.org/officeDocument/2006/relationships/image" Target="../media/image3.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oleObject" Target="../embeddings/oleObject3.bin"/><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ags" Target="../tags/tag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ags" Target="../tags/tag6.xml"/><Relationship Id="rId5" Type="http://schemas.openxmlformats.org/officeDocument/2006/relationships/slideLayout" Target="../slideLayouts/slideLayout25.xml"/><Relationship Id="rId10" Type="http://schemas.openxmlformats.org/officeDocument/2006/relationships/vmlDrawing" Target="../drawings/vmlDrawing3.vml"/><Relationship Id="rId4" Type="http://schemas.openxmlformats.org/officeDocument/2006/relationships/slideLayout" Target="../slideLayouts/slideLayout24.xml"/><Relationship Id="rId9" Type="http://schemas.openxmlformats.org/officeDocument/2006/relationships/theme" Target="../theme/theme3.xml"/><Relationship Id="rId14" Type="http://schemas.openxmlformats.org/officeDocument/2006/relationships/image" Target="../media/image3.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oleObject" Target="../embeddings/oleObject4.bin"/><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ags" Target="../tags/tag9.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tags" Target="../tags/tag8.xml"/><Relationship Id="rId5" Type="http://schemas.openxmlformats.org/officeDocument/2006/relationships/slideLayout" Target="../slideLayouts/slideLayout33.xml"/><Relationship Id="rId10" Type="http://schemas.openxmlformats.org/officeDocument/2006/relationships/vmlDrawing" Target="../drawings/vmlDrawing4.vml"/><Relationship Id="rId4" Type="http://schemas.openxmlformats.org/officeDocument/2006/relationships/slideLayout" Target="../slideLayouts/slideLayout32.xml"/><Relationship Id="rId9" Type="http://schemas.openxmlformats.org/officeDocument/2006/relationships/theme" Target="../theme/theme4.xml"/><Relationship Id="rId14" Type="http://schemas.openxmlformats.org/officeDocument/2006/relationships/image" Target="../media/image3.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oleObject" Target="../embeddings/oleObject5.bin"/><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ags" Target="../tags/tag11.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tags" Target="../tags/tag10.xml"/><Relationship Id="rId5" Type="http://schemas.openxmlformats.org/officeDocument/2006/relationships/slideLayout" Target="../slideLayouts/slideLayout41.xml"/><Relationship Id="rId10" Type="http://schemas.openxmlformats.org/officeDocument/2006/relationships/vmlDrawing" Target="../drawings/vmlDrawing5.vml"/><Relationship Id="rId4" Type="http://schemas.openxmlformats.org/officeDocument/2006/relationships/slideLayout" Target="../slideLayouts/slideLayout40.xml"/><Relationship Id="rId9" Type="http://schemas.openxmlformats.org/officeDocument/2006/relationships/theme" Target="../theme/theme5.xml"/><Relationship Id="rId14" Type="http://schemas.openxmlformats.org/officeDocument/2006/relationships/image" Target="../media/image3.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vmlDrawing" Target="../drawings/vmlDrawing6.v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6.xml"/><Relationship Id="rId2" Type="http://schemas.openxmlformats.org/officeDocument/2006/relationships/slideLayout" Target="../slideLayouts/slideLayout46.xml"/><Relationship Id="rId16" Type="http://schemas.openxmlformats.org/officeDocument/2006/relationships/image" Target="../media/image1.emf"/><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oleObject" Target="../embeddings/oleObject6.bin"/><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tags" Target="../tags/tag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19E4868E-51F6-4436-848A-82B081CAEA8F}"/>
              </a:ext>
            </a:extLst>
          </p:cNvPr>
          <p:cNvGraphicFramePr>
            <a:graphicFrameLocks noChangeAspect="1"/>
          </p:cNvGraphicFramePr>
          <p:nvPr userDrawn="1">
            <p:custDataLst>
              <p:tags r:id="rId15"/>
            </p:custDataLst>
            <p:extLst>
              <p:ext uri="{D42A27DB-BD31-4B8C-83A1-F6EECF244321}">
                <p14:modId xmlns:p14="http://schemas.microsoft.com/office/powerpoint/2010/main" val="38462386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7" name="think-cell Slide" r:id="rId17" imgW="395" imgH="394" progId="TCLayout.ActiveDocument.1">
                  <p:embed/>
                </p:oleObj>
              </mc:Choice>
              <mc:Fallback>
                <p:oleObj name="think-cell Slide" r:id="rId17" imgW="395" imgH="394" progId="TCLayout.ActiveDocument.1">
                  <p:embed/>
                  <p:pic>
                    <p:nvPicPr>
                      <p:cNvPr id="10" name="Object 9" hidden="1">
                        <a:extLst>
                          <a:ext uri="{FF2B5EF4-FFF2-40B4-BE49-F238E27FC236}">
                            <a16:creationId xmlns:a16="http://schemas.microsoft.com/office/drawing/2014/main" id="{19E4868E-51F6-4436-848A-82B081CAEA8F}"/>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67D12310-5C94-45F0-8C85-62F71D04DF44}"/>
              </a:ext>
            </a:extLst>
          </p:cNvPr>
          <p:cNvSpPr/>
          <p:nvPr userDrawn="1">
            <p:custDataLst>
              <p:tags r:id="rId16"/>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Calibri Light" panose="020F0302020204030204" pitchFamily="34" charset="0"/>
              <a:ea typeface="+mj-ea"/>
              <a:cs typeface="+mj-cs"/>
              <a:sym typeface="Calibri Light" panose="020F0302020204030204" pitchFamily="34" charset="0"/>
            </a:endParaRPr>
          </a:p>
        </p:txBody>
      </p:sp>
      <p:sp>
        <p:nvSpPr>
          <p:cNvPr id="2" name="Title Placeholder 1">
            <a:extLst>
              <a:ext uri="{FF2B5EF4-FFF2-40B4-BE49-F238E27FC236}">
                <a16:creationId xmlns:a16="http://schemas.microsoft.com/office/drawing/2014/main" id="{149AFE68-E22E-48BD-AF92-77034F1A4F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04A74D-4301-458E-8B82-8B0E8F8F75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A4BAD8-9046-475A-96A1-398CD1E29D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B19F4C-6CE3-432D-8607-2409DA70753E}" type="datetimeFigureOut">
              <a:rPr lang="en-US" smtClean="0"/>
              <a:t>11/14/2020</a:t>
            </a:fld>
            <a:endParaRPr lang="en-US"/>
          </a:p>
        </p:txBody>
      </p:sp>
      <p:sp>
        <p:nvSpPr>
          <p:cNvPr id="5" name="Footer Placeholder 4">
            <a:extLst>
              <a:ext uri="{FF2B5EF4-FFF2-40B4-BE49-F238E27FC236}">
                <a16:creationId xmlns:a16="http://schemas.microsoft.com/office/drawing/2014/main" id="{866CF212-2BD5-4D13-BCF6-5D93846DE9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282410-FF09-4F96-8CA7-80D263C621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33B4A6-1DFD-41DC-8F2E-93BEAC758968}" type="slidenum">
              <a:rPr lang="en-US" smtClean="0"/>
              <a:t>‹#›</a:t>
            </a:fld>
            <a:endParaRPr lang="en-US"/>
          </a:p>
        </p:txBody>
      </p:sp>
    </p:spTree>
    <p:extLst>
      <p:ext uri="{BB962C8B-B14F-4D97-AF65-F5344CB8AC3E}">
        <p14:creationId xmlns:p14="http://schemas.microsoft.com/office/powerpoint/2010/main" val="2222734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EA39794-F610-42B8-8AC4-9FE112F13E4D}"/>
              </a:ext>
            </a:extLst>
          </p:cNvPr>
          <p:cNvGraphicFramePr>
            <a:graphicFrameLocks noChangeAspect="1"/>
          </p:cNvGraphicFramePr>
          <p:nvPr userDrawn="1">
            <p:custDataLst>
              <p:tags r:id="rId11"/>
            </p:custDataLst>
            <p:extLst>
              <p:ext uri="{D42A27DB-BD31-4B8C-83A1-F6EECF244321}">
                <p14:modId xmlns:p14="http://schemas.microsoft.com/office/powerpoint/2010/main" val="2565708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1" name="think-cell Slide" r:id="rId13" imgW="328" imgH="328" progId="TCLayout.ActiveDocument.1">
                  <p:embed/>
                </p:oleObj>
              </mc:Choice>
              <mc:Fallback>
                <p:oleObj name="think-cell Slide" r:id="rId13" imgW="328" imgH="328" progId="TCLayout.ActiveDocument.1">
                  <p:embed/>
                  <p:pic>
                    <p:nvPicPr>
                      <p:cNvPr id="8" name="Object 7" hidden="1">
                        <a:extLst>
                          <a:ext uri="{FF2B5EF4-FFF2-40B4-BE49-F238E27FC236}">
                            <a16:creationId xmlns:a16="http://schemas.microsoft.com/office/drawing/2014/main" id="{8EA39794-F610-42B8-8AC4-9FE112F13E4D}"/>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21045B80-23B8-48C5-91E6-34ECFFA48A4D}"/>
              </a:ext>
            </a:extLst>
          </p:cNvPr>
          <p:cNvSpPr/>
          <p:nvPr userDrawn="1">
            <p:custDataLst>
              <p:tags r:id="rId1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700" b="0" i="0" baseline="0" dirty="0" err="1">
              <a:latin typeface="PayPal Sans Big" panose="020B0503040504040204" pitchFamily="34" charset="0"/>
              <a:ea typeface="+mj-ea"/>
              <a:cs typeface="+mj-cs"/>
              <a:sym typeface="PayPal Sans Big" panose="020B0503040504040204" pitchFamily="34" charset="0"/>
            </a:endParaRPr>
          </a:p>
        </p:txBody>
      </p:sp>
      <p:sp>
        <p:nvSpPr>
          <p:cNvPr id="2" name="Title Placeholder 1"/>
          <p:cNvSpPr>
            <a:spLocks noGrp="1"/>
          </p:cNvSpPr>
          <p:nvPr>
            <p:ph type="title"/>
          </p:nvPr>
        </p:nvSpPr>
        <p:spPr>
          <a:xfrm>
            <a:off x="504824" y="527050"/>
            <a:ext cx="11187113" cy="311150"/>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504824" y="1528762"/>
            <a:ext cx="11187114" cy="4824413"/>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37618" y="6356350"/>
            <a:ext cx="879763" cy="292608"/>
          </a:xfrm>
          <a:prstGeom prst="rect">
            <a:avLst/>
          </a:prstGeom>
        </p:spPr>
        <p:txBody>
          <a:bodyPr vert="horz" lIns="91440" tIns="45720" rIns="91440" bIns="45720" rtlCol="0" anchor="ct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endParaRPr lang="en-GB" dirty="0"/>
          </a:p>
        </p:txBody>
      </p:sp>
      <p:sp>
        <p:nvSpPr>
          <p:cNvPr id="5"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tx2">
                    <a:lumMod val="60000"/>
                    <a:lumOff val="40000"/>
                  </a:schemeClr>
                </a:solidFill>
                <a:latin typeface="PayPal Sans Big Medium" pitchFamily="34" charset="0"/>
              </a:defRPr>
            </a:lvl1pPr>
          </a:lstStyle>
          <a:p>
            <a:r>
              <a:rPr lang="en-US"/>
              <a:t>©2018 PayPal Inc. Confidential and proprietary.</a:t>
            </a:r>
            <a:endParaRPr lang="en-US" dirty="0"/>
          </a:p>
        </p:txBody>
      </p:sp>
      <p:sp>
        <p:nvSpPr>
          <p:cNvPr id="6" name="Slide Number Placeholder 5"/>
          <p:cNvSpPr>
            <a:spLocks noGrp="1"/>
          </p:cNvSpPr>
          <p:nvPr>
            <p:ph type="sldNum" sz="quarter" idx="4"/>
          </p:nvPr>
        </p:nvSpPr>
        <p:spPr>
          <a:xfrm>
            <a:off x="11169650" y="6356350"/>
            <a:ext cx="527050" cy="292099"/>
          </a:xfrm>
          <a:prstGeom prst="rect">
            <a:avLst/>
          </a:prstGeom>
        </p:spPr>
        <p:txBody>
          <a:bodyPr vert="horz" lIns="0" tIns="45720" rIns="0" bIns="45720" rtlCol="0" anchor="ctr"/>
          <a:lstStyle>
            <a:lvl1pPr algn="r">
              <a:defRPr sz="1000" b="0">
                <a:solidFill>
                  <a:schemeClr val="tx2">
                    <a:lumMod val="60000"/>
                    <a:lumOff val="40000"/>
                  </a:schemeClr>
                </a:solidFill>
                <a:latin typeface="PayPal Sans Big Medium" pitchFamily="34" charset="0"/>
              </a:defRPr>
            </a:lvl1pPr>
          </a:lstStyle>
          <a:p>
            <a:fld id="{07CF5707-6B01-4E28-B52C-5F626EA6C564}" type="slidenum">
              <a:rPr lang="en-US" smtClean="0"/>
              <a:pPr/>
              <a:t>‹#›</a:t>
            </a:fld>
            <a:endParaRPr lang="en-US" dirty="0"/>
          </a:p>
        </p:txBody>
      </p:sp>
    </p:spTree>
    <p:extLst>
      <p:ext uri="{BB962C8B-B14F-4D97-AF65-F5344CB8AC3E}">
        <p14:creationId xmlns:p14="http://schemas.microsoft.com/office/powerpoint/2010/main" val="334463821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85000"/>
        </a:lnSpc>
        <a:spcBef>
          <a:spcPct val="0"/>
        </a:spcBef>
        <a:buNone/>
        <a:defRPr sz="27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1500"/>
        </a:spcBef>
        <a:buClr>
          <a:schemeClr val="accent1"/>
        </a:buClr>
        <a:buFont typeface="Arial" panose="020B0604020202020204" pitchFamily="34" charset="0"/>
        <a:buNone/>
        <a:defRPr sz="1600" kern="1200">
          <a:solidFill>
            <a:schemeClr val="accent1"/>
          </a:solidFill>
          <a:latin typeface="PayPal Sans Big Medium" pitchFamily="34" charset="0"/>
          <a:ea typeface="+mn-ea"/>
          <a:cs typeface="+mn-cs"/>
        </a:defRPr>
      </a:lvl1pPr>
      <a:lvl2pPr marL="287338" indent="-22860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bg2">
              <a:lumMod val="75000"/>
            </a:schemeClr>
          </a:solidFill>
          <a:latin typeface="PayPal Sans Big Medium" pitchFamily="34" charset="0"/>
          <a:ea typeface="+mn-ea"/>
          <a:cs typeface="+mn-cs"/>
        </a:defRPr>
      </a:lvl2pPr>
      <a:lvl3pPr marL="514350"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PayPal Sans Big Medium" pitchFamily="34" charset="0"/>
          <a:ea typeface="+mn-ea"/>
          <a:cs typeface="+mn-cs"/>
        </a:defRPr>
      </a:lvl3pPr>
      <a:lvl4pPr marL="739775"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PayPal Sans Big Medium" pitchFamily="34" charset="0"/>
          <a:ea typeface="+mn-ea"/>
          <a:cs typeface="+mn-cs"/>
        </a:defRPr>
      </a:lvl4pPr>
      <a:lvl5pPr marL="974725" indent="-228600" algn="l" defTabSz="914400" rtl="0" eaLnBrk="1" latinLnBrk="0" hangingPunct="1">
        <a:lnSpc>
          <a:spcPct val="90000"/>
        </a:lnSpc>
        <a:spcBef>
          <a:spcPts val="800"/>
        </a:spcBef>
        <a:buClr>
          <a:schemeClr val="accent1"/>
        </a:buClr>
        <a:buFont typeface="Arial" panose="020B0604020202020204" pitchFamily="34" charset="0"/>
        <a:buChar char="•"/>
        <a:tabLst/>
        <a:defRPr sz="1400" kern="1200">
          <a:solidFill>
            <a:schemeClr val="bg2">
              <a:lumMod val="75000"/>
            </a:schemeClr>
          </a:solidFill>
          <a:latin typeface="PayPal Sans Big Medium"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7">
          <p15:clr>
            <a:srgbClr val="F26B43"/>
          </p15:clr>
        </p15:guide>
        <p15:guide id="2" pos="7365">
          <p15:clr>
            <a:srgbClr val="F26B43"/>
          </p15:clr>
        </p15:guide>
        <p15:guide id="3" orient="horz" pos="4002">
          <p15:clr>
            <a:srgbClr val="F26B43"/>
          </p15:clr>
        </p15:guide>
        <p15:guide id="6" orient="horz" pos="3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EA39794-F610-42B8-8AC4-9FE112F13E4D}"/>
              </a:ext>
            </a:extLst>
          </p:cNvPr>
          <p:cNvGraphicFramePr>
            <a:graphicFrameLocks noChangeAspect="1"/>
          </p:cNvGraphicFramePr>
          <p:nvPr userDrawn="1">
            <p:custDataLst>
              <p:tags r:id="rId11"/>
            </p:custDataLst>
            <p:extLst>
              <p:ext uri="{D42A27DB-BD31-4B8C-83A1-F6EECF244321}">
                <p14:modId xmlns:p14="http://schemas.microsoft.com/office/powerpoint/2010/main" val="33323861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85" name="think-cell Slide" r:id="rId13" imgW="328" imgH="328" progId="TCLayout.ActiveDocument.1">
                  <p:embed/>
                </p:oleObj>
              </mc:Choice>
              <mc:Fallback>
                <p:oleObj name="think-cell Slide" r:id="rId13" imgW="328" imgH="328" progId="TCLayout.ActiveDocument.1">
                  <p:embed/>
                  <p:pic>
                    <p:nvPicPr>
                      <p:cNvPr id="8" name="Object 7" hidden="1">
                        <a:extLst>
                          <a:ext uri="{FF2B5EF4-FFF2-40B4-BE49-F238E27FC236}">
                            <a16:creationId xmlns:a16="http://schemas.microsoft.com/office/drawing/2014/main" id="{8EA39794-F610-42B8-8AC4-9FE112F13E4D}"/>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21045B80-23B8-48C5-91E6-34ECFFA48A4D}"/>
              </a:ext>
            </a:extLst>
          </p:cNvPr>
          <p:cNvSpPr/>
          <p:nvPr userDrawn="1">
            <p:custDataLst>
              <p:tags r:id="rId1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700" b="0" i="0" baseline="0" dirty="0" err="1">
              <a:latin typeface="PayPal Sans Big" panose="020B0503040504040204" pitchFamily="34" charset="0"/>
              <a:ea typeface="+mj-ea"/>
              <a:cs typeface="+mj-cs"/>
              <a:sym typeface="PayPal Sans Big" panose="020B0503040504040204" pitchFamily="34" charset="0"/>
            </a:endParaRPr>
          </a:p>
        </p:txBody>
      </p:sp>
      <p:sp>
        <p:nvSpPr>
          <p:cNvPr id="2" name="Title Placeholder 1"/>
          <p:cNvSpPr>
            <a:spLocks noGrp="1"/>
          </p:cNvSpPr>
          <p:nvPr>
            <p:ph type="title"/>
          </p:nvPr>
        </p:nvSpPr>
        <p:spPr>
          <a:xfrm>
            <a:off x="504824" y="527050"/>
            <a:ext cx="11187113" cy="311150"/>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504824" y="1528762"/>
            <a:ext cx="11187114" cy="4824413"/>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37618" y="6356350"/>
            <a:ext cx="879763" cy="292608"/>
          </a:xfrm>
          <a:prstGeom prst="rect">
            <a:avLst/>
          </a:prstGeom>
        </p:spPr>
        <p:txBody>
          <a:bodyPr vert="horz" lIns="91440" tIns="45720" rIns="91440" bIns="45720" rtlCol="0" anchor="ct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endParaRPr lang="en-GB" dirty="0"/>
          </a:p>
        </p:txBody>
      </p:sp>
      <p:sp>
        <p:nvSpPr>
          <p:cNvPr id="5"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tx2">
                    <a:lumMod val="60000"/>
                    <a:lumOff val="40000"/>
                  </a:schemeClr>
                </a:solidFill>
                <a:latin typeface="PayPal Sans Big Medium" pitchFamily="34" charset="0"/>
              </a:defRPr>
            </a:lvl1pPr>
          </a:lstStyle>
          <a:p>
            <a:r>
              <a:rPr lang="en-US"/>
              <a:t>©2018 PayPal Inc. Confidential and proprietary.</a:t>
            </a:r>
            <a:endParaRPr lang="en-US" dirty="0"/>
          </a:p>
        </p:txBody>
      </p:sp>
      <p:sp>
        <p:nvSpPr>
          <p:cNvPr id="6" name="Slide Number Placeholder 5"/>
          <p:cNvSpPr>
            <a:spLocks noGrp="1"/>
          </p:cNvSpPr>
          <p:nvPr>
            <p:ph type="sldNum" sz="quarter" idx="4"/>
          </p:nvPr>
        </p:nvSpPr>
        <p:spPr>
          <a:xfrm>
            <a:off x="11169650" y="6356350"/>
            <a:ext cx="527050" cy="292099"/>
          </a:xfrm>
          <a:prstGeom prst="rect">
            <a:avLst/>
          </a:prstGeom>
        </p:spPr>
        <p:txBody>
          <a:bodyPr vert="horz" lIns="0" tIns="45720" rIns="0" bIns="45720" rtlCol="0" anchor="ctr"/>
          <a:lstStyle>
            <a:lvl1pPr algn="r">
              <a:defRPr sz="1000" b="0">
                <a:solidFill>
                  <a:schemeClr val="tx2">
                    <a:lumMod val="60000"/>
                    <a:lumOff val="40000"/>
                  </a:schemeClr>
                </a:solidFill>
                <a:latin typeface="PayPal Sans Big Medium" pitchFamily="34" charset="0"/>
              </a:defRPr>
            </a:lvl1pPr>
          </a:lstStyle>
          <a:p>
            <a:fld id="{07CF5707-6B01-4E28-B52C-5F626EA6C564}" type="slidenum">
              <a:rPr lang="en-US" smtClean="0"/>
              <a:pPr/>
              <a:t>‹#›</a:t>
            </a:fld>
            <a:endParaRPr lang="en-US" dirty="0"/>
          </a:p>
        </p:txBody>
      </p:sp>
    </p:spTree>
    <p:extLst>
      <p:ext uri="{BB962C8B-B14F-4D97-AF65-F5344CB8AC3E}">
        <p14:creationId xmlns:p14="http://schemas.microsoft.com/office/powerpoint/2010/main" val="273579573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85000"/>
        </a:lnSpc>
        <a:spcBef>
          <a:spcPct val="0"/>
        </a:spcBef>
        <a:buNone/>
        <a:defRPr sz="27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1500"/>
        </a:spcBef>
        <a:buClr>
          <a:schemeClr val="accent1"/>
        </a:buClr>
        <a:buFont typeface="Arial" panose="020B0604020202020204" pitchFamily="34" charset="0"/>
        <a:buNone/>
        <a:defRPr sz="1600" kern="1200">
          <a:solidFill>
            <a:schemeClr val="accent1"/>
          </a:solidFill>
          <a:latin typeface="PayPal Sans Big Medium" pitchFamily="34" charset="0"/>
          <a:ea typeface="+mn-ea"/>
          <a:cs typeface="+mn-cs"/>
        </a:defRPr>
      </a:lvl1pPr>
      <a:lvl2pPr marL="287338" indent="-22860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bg2">
              <a:lumMod val="75000"/>
            </a:schemeClr>
          </a:solidFill>
          <a:latin typeface="PayPal Sans Big Medium" pitchFamily="34" charset="0"/>
          <a:ea typeface="+mn-ea"/>
          <a:cs typeface="+mn-cs"/>
        </a:defRPr>
      </a:lvl2pPr>
      <a:lvl3pPr marL="514350"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PayPal Sans Big Medium" pitchFamily="34" charset="0"/>
          <a:ea typeface="+mn-ea"/>
          <a:cs typeface="+mn-cs"/>
        </a:defRPr>
      </a:lvl3pPr>
      <a:lvl4pPr marL="739775"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PayPal Sans Big Medium" pitchFamily="34" charset="0"/>
          <a:ea typeface="+mn-ea"/>
          <a:cs typeface="+mn-cs"/>
        </a:defRPr>
      </a:lvl4pPr>
      <a:lvl5pPr marL="974725" indent="-228600" algn="l" defTabSz="914400" rtl="0" eaLnBrk="1" latinLnBrk="0" hangingPunct="1">
        <a:lnSpc>
          <a:spcPct val="90000"/>
        </a:lnSpc>
        <a:spcBef>
          <a:spcPts val="800"/>
        </a:spcBef>
        <a:buClr>
          <a:schemeClr val="accent1"/>
        </a:buClr>
        <a:buFont typeface="Arial" panose="020B0604020202020204" pitchFamily="34" charset="0"/>
        <a:buChar char="•"/>
        <a:tabLst/>
        <a:defRPr sz="1400" kern="1200">
          <a:solidFill>
            <a:schemeClr val="bg2">
              <a:lumMod val="75000"/>
            </a:schemeClr>
          </a:solidFill>
          <a:latin typeface="PayPal Sans Big Medium"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7">
          <p15:clr>
            <a:srgbClr val="F26B43"/>
          </p15:clr>
        </p15:guide>
        <p15:guide id="2" pos="7365">
          <p15:clr>
            <a:srgbClr val="F26B43"/>
          </p15:clr>
        </p15:guide>
        <p15:guide id="3" orient="horz" pos="4002">
          <p15:clr>
            <a:srgbClr val="F26B43"/>
          </p15:clr>
        </p15:guide>
        <p15:guide id="6" orient="horz" pos="3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EA39794-F610-42B8-8AC4-9FE112F13E4D}"/>
              </a:ext>
            </a:extLst>
          </p:cNvPr>
          <p:cNvGraphicFramePr>
            <a:graphicFrameLocks noChangeAspect="1"/>
          </p:cNvGraphicFramePr>
          <p:nvPr userDrawn="1">
            <p:custDataLst>
              <p:tags r:id="rId11"/>
            </p:custDataLst>
            <p:extLst>
              <p:ext uri="{D42A27DB-BD31-4B8C-83A1-F6EECF244321}">
                <p14:modId xmlns:p14="http://schemas.microsoft.com/office/powerpoint/2010/main" val="42337660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09" name="think-cell Slide" r:id="rId13" imgW="328" imgH="328" progId="TCLayout.ActiveDocument.1">
                  <p:embed/>
                </p:oleObj>
              </mc:Choice>
              <mc:Fallback>
                <p:oleObj name="think-cell Slide" r:id="rId13" imgW="328" imgH="328" progId="TCLayout.ActiveDocument.1">
                  <p:embed/>
                  <p:pic>
                    <p:nvPicPr>
                      <p:cNvPr id="8" name="Object 7" hidden="1">
                        <a:extLst>
                          <a:ext uri="{FF2B5EF4-FFF2-40B4-BE49-F238E27FC236}">
                            <a16:creationId xmlns:a16="http://schemas.microsoft.com/office/drawing/2014/main" id="{8EA39794-F610-42B8-8AC4-9FE112F13E4D}"/>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21045B80-23B8-48C5-91E6-34ECFFA48A4D}"/>
              </a:ext>
            </a:extLst>
          </p:cNvPr>
          <p:cNvSpPr/>
          <p:nvPr userDrawn="1">
            <p:custDataLst>
              <p:tags r:id="rId1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700" b="0" i="0" baseline="0" dirty="0" err="1">
              <a:latin typeface="PayPal Sans Big" panose="020B0503040504040204" pitchFamily="34" charset="0"/>
              <a:ea typeface="+mj-ea"/>
              <a:cs typeface="+mj-cs"/>
              <a:sym typeface="PayPal Sans Big" panose="020B0503040504040204" pitchFamily="34" charset="0"/>
            </a:endParaRPr>
          </a:p>
        </p:txBody>
      </p:sp>
      <p:sp>
        <p:nvSpPr>
          <p:cNvPr id="2" name="Title Placeholder 1"/>
          <p:cNvSpPr>
            <a:spLocks noGrp="1"/>
          </p:cNvSpPr>
          <p:nvPr>
            <p:ph type="title"/>
          </p:nvPr>
        </p:nvSpPr>
        <p:spPr>
          <a:xfrm>
            <a:off x="504824" y="527050"/>
            <a:ext cx="11187113" cy="311150"/>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504824" y="1528762"/>
            <a:ext cx="11187114" cy="4824413"/>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37618" y="6356350"/>
            <a:ext cx="879763" cy="292608"/>
          </a:xfrm>
          <a:prstGeom prst="rect">
            <a:avLst/>
          </a:prstGeom>
        </p:spPr>
        <p:txBody>
          <a:bodyPr vert="horz" lIns="91440" tIns="45720" rIns="91440" bIns="45720" rtlCol="0" anchor="ct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endParaRPr lang="en-GB" dirty="0"/>
          </a:p>
        </p:txBody>
      </p:sp>
      <p:sp>
        <p:nvSpPr>
          <p:cNvPr id="5"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tx2">
                    <a:lumMod val="60000"/>
                    <a:lumOff val="40000"/>
                  </a:schemeClr>
                </a:solidFill>
                <a:latin typeface="PayPal Sans Big Medium" pitchFamily="34" charset="0"/>
              </a:defRPr>
            </a:lvl1pPr>
          </a:lstStyle>
          <a:p>
            <a:r>
              <a:rPr lang="en-US"/>
              <a:t>©2018 PayPal Inc. Confidential and proprietary.</a:t>
            </a:r>
            <a:endParaRPr lang="en-US" dirty="0"/>
          </a:p>
        </p:txBody>
      </p:sp>
      <p:sp>
        <p:nvSpPr>
          <p:cNvPr id="6" name="Slide Number Placeholder 5"/>
          <p:cNvSpPr>
            <a:spLocks noGrp="1"/>
          </p:cNvSpPr>
          <p:nvPr>
            <p:ph type="sldNum" sz="quarter" idx="4"/>
          </p:nvPr>
        </p:nvSpPr>
        <p:spPr>
          <a:xfrm>
            <a:off x="11169650" y="6356350"/>
            <a:ext cx="527050" cy="292099"/>
          </a:xfrm>
          <a:prstGeom prst="rect">
            <a:avLst/>
          </a:prstGeom>
        </p:spPr>
        <p:txBody>
          <a:bodyPr vert="horz" lIns="0" tIns="45720" rIns="0" bIns="45720" rtlCol="0" anchor="ctr"/>
          <a:lstStyle>
            <a:lvl1pPr algn="r">
              <a:defRPr sz="1000" b="0">
                <a:solidFill>
                  <a:schemeClr val="tx2">
                    <a:lumMod val="60000"/>
                    <a:lumOff val="40000"/>
                  </a:schemeClr>
                </a:solidFill>
                <a:latin typeface="PayPal Sans Big Medium" pitchFamily="34" charset="0"/>
              </a:defRPr>
            </a:lvl1pPr>
          </a:lstStyle>
          <a:p>
            <a:fld id="{07CF5707-6B01-4E28-B52C-5F626EA6C564}" type="slidenum">
              <a:rPr lang="en-US" smtClean="0"/>
              <a:pPr/>
              <a:t>‹#›</a:t>
            </a:fld>
            <a:endParaRPr lang="en-US" dirty="0"/>
          </a:p>
        </p:txBody>
      </p:sp>
    </p:spTree>
    <p:extLst>
      <p:ext uri="{BB962C8B-B14F-4D97-AF65-F5344CB8AC3E}">
        <p14:creationId xmlns:p14="http://schemas.microsoft.com/office/powerpoint/2010/main" val="312597605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85000"/>
        </a:lnSpc>
        <a:spcBef>
          <a:spcPct val="0"/>
        </a:spcBef>
        <a:buNone/>
        <a:defRPr sz="27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1500"/>
        </a:spcBef>
        <a:buClr>
          <a:schemeClr val="accent1"/>
        </a:buClr>
        <a:buFont typeface="Arial" panose="020B0604020202020204" pitchFamily="34" charset="0"/>
        <a:buNone/>
        <a:defRPr sz="1600" kern="1200">
          <a:solidFill>
            <a:schemeClr val="accent1"/>
          </a:solidFill>
          <a:latin typeface="PayPal Sans Big Medium" pitchFamily="34" charset="0"/>
          <a:ea typeface="+mn-ea"/>
          <a:cs typeface="+mn-cs"/>
        </a:defRPr>
      </a:lvl1pPr>
      <a:lvl2pPr marL="287338" indent="-22860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bg2">
              <a:lumMod val="75000"/>
            </a:schemeClr>
          </a:solidFill>
          <a:latin typeface="PayPal Sans Big Medium" pitchFamily="34" charset="0"/>
          <a:ea typeface="+mn-ea"/>
          <a:cs typeface="+mn-cs"/>
        </a:defRPr>
      </a:lvl2pPr>
      <a:lvl3pPr marL="514350"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PayPal Sans Big Medium" pitchFamily="34" charset="0"/>
          <a:ea typeface="+mn-ea"/>
          <a:cs typeface="+mn-cs"/>
        </a:defRPr>
      </a:lvl3pPr>
      <a:lvl4pPr marL="739775"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PayPal Sans Big Medium" pitchFamily="34" charset="0"/>
          <a:ea typeface="+mn-ea"/>
          <a:cs typeface="+mn-cs"/>
        </a:defRPr>
      </a:lvl4pPr>
      <a:lvl5pPr marL="974725" indent="-228600" algn="l" defTabSz="914400" rtl="0" eaLnBrk="1" latinLnBrk="0" hangingPunct="1">
        <a:lnSpc>
          <a:spcPct val="90000"/>
        </a:lnSpc>
        <a:spcBef>
          <a:spcPts val="800"/>
        </a:spcBef>
        <a:buClr>
          <a:schemeClr val="accent1"/>
        </a:buClr>
        <a:buFont typeface="Arial" panose="020B0604020202020204" pitchFamily="34" charset="0"/>
        <a:buChar char="•"/>
        <a:tabLst/>
        <a:defRPr sz="1400" kern="1200">
          <a:solidFill>
            <a:schemeClr val="bg2">
              <a:lumMod val="75000"/>
            </a:schemeClr>
          </a:solidFill>
          <a:latin typeface="PayPal Sans Big Medium"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7">
          <p15:clr>
            <a:srgbClr val="F26B43"/>
          </p15:clr>
        </p15:guide>
        <p15:guide id="2" pos="7365">
          <p15:clr>
            <a:srgbClr val="F26B43"/>
          </p15:clr>
        </p15:guide>
        <p15:guide id="3" orient="horz" pos="4002">
          <p15:clr>
            <a:srgbClr val="F26B43"/>
          </p15:clr>
        </p15:guide>
        <p15:guide id="6" orient="horz" pos="3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EA39794-F610-42B8-8AC4-9FE112F13E4D}"/>
              </a:ext>
            </a:extLst>
          </p:cNvPr>
          <p:cNvGraphicFramePr>
            <a:graphicFrameLocks noChangeAspect="1"/>
          </p:cNvGraphicFramePr>
          <p:nvPr userDrawn="1">
            <p:custDataLst>
              <p:tags r:id="rId11"/>
            </p:custDataLst>
            <p:extLst>
              <p:ext uri="{D42A27DB-BD31-4B8C-83A1-F6EECF244321}">
                <p14:modId xmlns:p14="http://schemas.microsoft.com/office/powerpoint/2010/main" val="13411820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33" name="think-cell Slide" r:id="rId13" imgW="328" imgH="328" progId="TCLayout.ActiveDocument.1">
                  <p:embed/>
                </p:oleObj>
              </mc:Choice>
              <mc:Fallback>
                <p:oleObj name="think-cell Slide" r:id="rId13" imgW="328" imgH="328" progId="TCLayout.ActiveDocument.1">
                  <p:embed/>
                  <p:pic>
                    <p:nvPicPr>
                      <p:cNvPr id="8" name="Object 7" hidden="1">
                        <a:extLst>
                          <a:ext uri="{FF2B5EF4-FFF2-40B4-BE49-F238E27FC236}">
                            <a16:creationId xmlns:a16="http://schemas.microsoft.com/office/drawing/2014/main" id="{8EA39794-F610-42B8-8AC4-9FE112F13E4D}"/>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21045B80-23B8-48C5-91E6-34ECFFA48A4D}"/>
              </a:ext>
            </a:extLst>
          </p:cNvPr>
          <p:cNvSpPr/>
          <p:nvPr userDrawn="1">
            <p:custDataLst>
              <p:tags r:id="rId12"/>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700" b="0" i="0" baseline="0" dirty="0" err="1">
              <a:latin typeface="PayPal Sans Big" panose="020B0503040504040204" pitchFamily="34" charset="0"/>
              <a:ea typeface="+mj-ea"/>
              <a:cs typeface="+mj-cs"/>
              <a:sym typeface="PayPal Sans Big" panose="020B0503040504040204" pitchFamily="34" charset="0"/>
            </a:endParaRPr>
          </a:p>
        </p:txBody>
      </p:sp>
      <p:sp>
        <p:nvSpPr>
          <p:cNvPr id="2" name="Title Placeholder 1"/>
          <p:cNvSpPr>
            <a:spLocks noGrp="1"/>
          </p:cNvSpPr>
          <p:nvPr>
            <p:ph type="title"/>
          </p:nvPr>
        </p:nvSpPr>
        <p:spPr>
          <a:xfrm>
            <a:off x="504824" y="527050"/>
            <a:ext cx="11187113" cy="311150"/>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504824" y="1528762"/>
            <a:ext cx="11187114" cy="4824413"/>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37618" y="6356350"/>
            <a:ext cx="879763" cy="292608"/>
          </a:xfrm>
          <a:prstGeom prst="rect">
            <a:avLst/>
          </a:prstGeom>
        </p:spPr>
        <p:txBody>
          <a:bodyPr vert="horz" lIns="91440" tIns="45720" rIns="91440" bIns="45720" rtlCol="0" anchor="ctr"/>
          <a:lstStyle>
            <a:lvl1pPr marL="0" algn="l" defTabSz="914400" rtl="0" eaLnBrk="1" latinLnBrk="0" hangingPunct="1">
              <a:defRPr lang="en-US" sz="800" kern="1200" smtClean="0">
                <a:solidFill>
                  <a:schemeClr val="tx2">
                    <a:lumMod val="60000"/>
                    <a:lumOff val="40000"/>
                  </a:schemeClr>
                </a:solidFill>
                <a:latin typeface="PayPal Sans Big Medium" pitchFamily="34" charset="0"/>
                <a:ea typeface="+mn-ea"/>
                <a:cs typeface="+mn-cs"/>
              </a:defRPr>
            </a:lvl1pPr>
          </a:lstStyle>
          <a:p>
            <a:endParaRPr lang="en-GB" dirty="0"/>
          </a:p>
        </p:txBody>
      </p:sp>
      <p:sp>
        <p:nvSpPr>
          <p:cNvPr id="5" name="Footer Placeholder 4"/>
          <p:cNvSpPr>
            <a:spLocks noGrp="1"/>
          </p:cNvSpPr>
          <p:nvPr>
            <p:ph type="ftr" sz="quarter" idx="3"/>
          </p:nvPr>
        </p:nvSpPr>
        <p:spPr>
          <a:xfrm>
            <a:off x="1664566" y="6356350"/>
            <a:ext cx="4114800" cy="311150"/>
          </a:xfrm>
          <a:prstGeom prst="rect">
            <a:avLst/>
          </a:prstGeom>
        </p:spPr>
        <p:txBody>
          <a:bodyPr vert="horz" lIns="0" tIns="45720" rIns="0" bIns="45720" rtlCol="0" anchor="ctr"/>
          <a:lstStyle>
            <a:lvl1pPr algn="l">
              <a:defRPr sz="800">
                <a:solidFill>
                  <a:schemeClr val="tx2">
                    <a:lumMod val="60000"/>
                    <a:lumOff val="40000"/>
                  </a:schemeClr>
                </a:solidFill>
                <a:latin typeface="PayPal Sans Big Medium" pitchFamily="34" charset="0"/>
              </a:defRPr>
            </a:lvl1pPr>
          </a:lstStyle>
          <a:p>
            <a:r>
              <a:rPr lang="en-US"/>
              <a:t>©2018 PayPal Inc. Confidential and proprietary.</a:t>
            </a:r>
            <a:endParaRPr lang="en-US" dirty="0"/>
          </a:p>
        </p:txBody>
      </p:sp>
      <p:sp>
        <p:nvSpPr>
          <p:cNvPr id="6" name="Slide Number Placeholder 5"/>
          <p:cNvSpPr>
            <a:spLocks noGrp="1"/>
          </p:cNvSpPr>
          <p:nvPr>
            <p:ph type="sldNum" sz="quarter" idx="4"/>
          </p:nvPr>
        </p:nvSpPr>
        <p:spPr>
          <a:xfrm>
            <a:off x="11169650" y="6356350"/>
            <a:ext cx="527050" cy="292099"/>
          </a:xfrm>
          <a:prstGeom prst="rect">
            <a:avLst/>
          </a:prstGeom>
        </p:spPr>
        <p:txBody>
          <a:bodyPr vert="horz" lIns="0" tIns="45720" rIns="0" bIns="45720" rtlCol="0" anchor="ctr"/>
          <a:lstStyle>
            <a:lvl1pPr algn="r">
              <a:defRPr sz="1000" b="0">
                <a:solidFill>
                  <a:schemeClr val="tx2">
                    <a:lumMod val="60000"/>
                    <a:lumOff val="40000"/>
                  </a:schemeClr>
                </a:solidFill>
                <a:latin typeface="PayPal Sans Big Medium" pitchFamily="34" charset="0"/>
              </a:defRPr>
            </a:lvl1pPr>
          </a:lstStyle>
          <a:p>
            <a:fld id="{07CF5707-6B01-4E28-B52C-5F626EA6C564}" type="slidenum">
              <a:rPr lang="en-US" smtClean="0"/>
              <a:pPr/>
              <a:t>‹#›</a:t>
            </a:fld>
            <a:endParaRPr lang="en-US" dirty="0"/>
          </a:p>
        </p:txBody>
      </p:sp>
    </p:spTree>
    <p:extLst>
      <p:ext uri="{BB962C8B-B14F-4D97-AF65-F5344CB8AC3E}">
        <p14:creationId xmlns:p14="http://schemas.microsoft.com/office/powerpoint/2010/main" val="239469509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85000"/>
        </a:lnSpc>
        <a:spcBef>
          <a:spcPct val="0"/>
        </a:spcBef>
        <a:buNone/>
        <a:defRPr sz="27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1500"/>
        </a:spcBef>
        <a:buClr>
          <a:schemeClr val="accent1"/>
        </a:buClr>
        <a:buFont typeface="Arial" panose="020B0604020202020204" pitchFamily="34" charset="0"/>
        <a:buNone/>
        <a:defRPr sz="1600" kern="1200">
          <a:solidFill>
            <a:schemeClr val="accent1"/>
          </a:solidFill>
          <a:latin typeface="PayPal Sans Big Medium" pitchFamily="34" charset="0"/>
          <a:ea typeface="+mn-ea"/>
          <a:cs typeface="+mn-cs"/>
        </a:defRPr>
      </a:lvl1pPr>
      <a:lvl2pPr marL="287338" indent="-22860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bg2">
              <a:lumMod val="75000"/>
            </a:schemeClr>
          </a:solidFill>
          <a:latin typeface="PayPal Sans Big Medium" pitchFamily="34" charset="0"/>
          <a:ea typeface="+mn-ea"/>
          <a:cs typeface="+mn-cs"/>
        </a:defRPr>
      </a:lvl2pPr>
      <a:lvl3pPr marL="514350"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PayPal Sans Big Medium" pitchFamily="34" charset="0"/>
          <a:ea typeface="+mn-ea"/>
          <a:cs typeface="+mn-cs"/>
        </a:defRPr>
      </a:lvl3pPr>
      <a:lvl4pPr marL="739775" indent="-22860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bg2">
              <a:lumMod val="75000"/>
            </a:schemeClr>
          </a:solidFill>
          <a:latin typeface="PayPal Sans Big Medium" pitchFamily="34" charset="0"/>
          <a:ea typeface="+mn-ea"/>
          <a:cs typeface="+mn-cs"/>
        </a:defRPr>
      </a:lvl4pPr>
      <a:lvl5pPr marL="974725" indent="-228600" algn="l" defTabSz="914400" rtl="0" eaLnBrk="1" latinLnBrk="0" hangingPunct="1">
        <a:lnSpc>
          <a:spcPct val="90000"/>
        </a:lnSpc>
        <a:spcBef>
          <a:spcPts val="800"/>
        </a:spcBef>
        <a:buClr>
          <a:schemeClr val="accent1"/>
        </a:buClr>
        <a:buFont typeface="Arial" panose="020B0604020202020204" pitchFamily="34" charset="0"/>
        <a:buChar char="•"/>
        <a:tabLst/>
        <a:defRPr sz="1400" kern="1200">
          <a:solidFill>
            <a:schemeClr val="bg2">
              <a:lumMod val="75000"/>
            </a:schemeClr>
          </a:solidFill>
          <a:latin typeface="PayPal Sans Big Medium"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7">
          <p15:clr>
            <a:srgbClr val="F26B43"/>
          </p15:clr>
        </p15:guide>
        <p15:guide id="2" pos="7365">
          <p15:clr>
            <a:srgbClr val="F26B43"/>
          </p15:clr>
        </p15:guide>
        <p15:guide id="3" orient="horz" pos="4002">
          <p15:clr>
            <a:srgbClr val="F26B43"/>
          </p15:clr>
        </p15:guide>
        <p15:guide id="6" orient="horz" pos="3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1C255C0A-3ECD-4AA8-818E-0CD1EFFE5CC8}"/>
              </a:ext>
            </a:extLst>
          </p:cNvPr>
          <p:cNvGraphicFramePr>
            <a:graphicFrameLocks noChangeAspect="1"/>
          </p:cNvGraphicFramePr>
          <p:nvPr userDrawn="1">
            <p:custDataLst>
              <p:tags r:id="rId14"/>
            </p:custDataLst>
            <p:extLst>
              <p:ext uri="{D42A27DB-BD31-4B8C-83A1-F6EECF244321}">
                <p14:modId xmlns:p14="http://schemas.microsoft.com/office/powerpoint/2010/main" val="11616795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10" name="think-cell Slide" r:id="rId15" imgW="395" imgH="394" progId="TCLayout.ActiveDocument.1">
                  <p:embed/>
                </p:oleObj>
              </mc:Choice>
              <mc:Fallback>
                <p:oleObj name="think-cell Slide" r:id="rId15" imgW="395" imgH="394" progId="TCLayout.ActiveDocument.1">
                  <p:embed/>
                  <p:pic>
                    <p:nvPicPr>
                      <p:cNvPr id="10" name="Object 9" hidden="1">
                        <a:extLst>
                          <a:ext uri="{FF2B5EF4-FFF2-40B4-BE49-F238E27FC236}">
                            <a16:creationId xmlns:a16="http://schemas.microsoft.com/office/drawing/2014/main" id="{1C255C0A-3ECD-4AA8-818E-0CD1EFFE5CC8}"/>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BFDFF3E0-3129-42AB-93D1-DA833174BE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365057-4EA4-4FC5-8185-4E25A326B8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1F5C0D-0B58-4151-BD42-4F64A770A1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650DEC-406B-4B2F-ABAE-123CA5829C74}" type="datetimeFigureOut">
              <a:rPr lang="en-US" smtClean="0"/>
              <a:t>11/15/2020</a:t>
            </a:fld>
            <a:endParaRPr lang="en-US"/>
          </a:p>
        </p:txBody>
      </p:sp>
      <p:sp>
        <p:nvSpPr>
          <p:cNvPr id="5" name="Footer Placeholder 4">
            <a:extLst>
              <a:ext uri="{FF2B5EF4-FFF2-40B4-BE49-F238E27FC236}">
                <a16:creationId xmlns:a16="http://schemas.microsoft.com/office/drawing/2014/main" id="{92C641EB-CE82-4AB7-AC6D-C308E57446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4B48D0-EA2F-4C94-8FC6-BC19347747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DAEFB7-2876-448C-9E5D-252F62AD4678}" type="slidenum">
              <a:rPr lang="en-US" smtClean="0"/>
              <a:t>‹#›</a:t>
            </a:fld>
            <a:endParaRPr lang="en-US"/>
          </a:p>
        </p:txBody>
      </p:sp>
    </p:spTree>
    <p:extLst>
      <p:ext uri="{BB962C8B-B14F-4D97-AF65-F5344CB8AC3E}">
        <p14:creationId xmlns:p14="http://schemas.microsoft.com/office/powerpoint/2010/main" val="325767047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32.xml"/><Relationship Id="rId7" Type="http://schemas.openxmlformats.org/officeDocument/2006/relationships/image" Target="../media/image22.png"/><Relationship Id="rId2" Type="http://schemas.openxmlformats.org/officeDocument/2006/relationships/tags" Target="../tags/tag31.xml"/><Relationship Id="rId1" Type="http://schemas.openxmlformats.org/officeDocument/2006/relationships/vmlDrawing" Target="../drawings/vmlDrawing16.vml"/><Relationship Id="rId6" Type="http://schemas.openxmlformats.org/officeDocument/2006/relationships/image" Target="../media/image1.emf"/><Relationship Id="rId5" Type="http://schemas.openxmlformats.org/officeDocument/2006/relationships/oleObject" Target="../embeddings/oleObject16.bin"/><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1.emf"/><Relationship Id="rId2" Type="http://schemas.openxmlformats.org/officeDocument/2006/relationships/tags" Target="../tags/tag33.xml"/><Relationship Id="rId1" Type="http://schemas.openxmlformats.org/officeDocument/2006/relationships/vmlDrawing" Target="../drawings/vmlDrawing17.vml"/><Relationship Id="rId6" Type="http://schemas.openxmlformats.org/officeDocument/2006/relationships/oleObject" Target="../embeddings/oleObject17.bin"/><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24.png"/><Relationship Id="rId2" Type="http://schemas.openxmlformats.org/officeDocument/2006/relationships/tags" Target="../tags/tag35.xml"/><Relationship Id="rId1" Type="http://schemas.openxmlformats.org/officeDocument/2006/relationships/vmlDrawing" Target="../drawings/vmlDrawing18.vml"/><Relationship Id="rId6" Type="http://schemas.openxmlformats.org/officeDocument/2006/relationships/image" Target="../media/image1.emf"/><Relationship Id="rId5" Type="http://schemas.openxmlformats.org/officeDocument/2006/relationships/oleObject" Target="../embeddings/oleObject18.bin"/><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image" Target="../media/image25.png"/><Relationship Id="rId2" Type="http://schemas.openxmlformats.org/officeDocument/2006/relationships/tags" Target="../tags/tag37.xml"/><Relationship Id="rId1" Type="http://schemas.openxmlformats.org/officeDocument/2006/relationships/vmlDrawing" Target="../drawings/vmlDrawing19.vml"/><Relationship Id="rId6" Type="http://schemas.openxmlformats.org/officeDocument/2006/relationships/image" Target="../media/image1.emf"/><Relationship Id="rId5" Type="http://schemas.openxmlformats.org/officeDocument/2006/relationships/oleObject" Target="../embeddings/oleObject19.bin"/><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image" Target="../media/image26.png"/><Relationship Id="rId2" Type="http://schemas.openxmlformats.org/officeDocument/2006/relationships/tags" Target="../tags/tag39.xml"/><Relationship Id="rId1" Type="http://schemas.openxmlformats.org/officeDocument/2006/relationships/vmlDrawing" Target="../drawings/vmlDrawing20.vml"/><Relationship Id="rId6" Type="http://schemas.openxmlformats.org/officeDocument/2006/relationships/image" Target="../media/image1.emf"/><Relationship Id="rId5" Type="http://schemas.openxmlformats.org/officeDocument/2006/relationships/oleObject" Target="../embeddings/oleObject20.bin"/><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42.xml"/><Relationship Id="rId7" Type="http://schemas.openxmlformats.org/officeDocument/2006/relationships/image" Target="../media/image27.png"/><Relationship Id="rId2" Type="http://schemas.openxmlformats.org/officeDocument/2006/relationships/tags" Target="../tags/tag41.xml"/><Relationship Id="rId1" Type="http://schemas.openxmlformats.org/officeDocument/2006/relationships/vmlDrawing" Target="../drawings/vmlDrawing21.vml"/><Relationship Id="rId6" Type="http://schemas.openxmlformats.org/officeDocument/2006/relationships/image" Target="../media/image1.emf"/><Relationship Id="rId5" Type="http://schemas.openxmlformats.org/officeDocument/2006/relationships/oleObject" Target="../embeddings/oleObject21.bin"/><Relationship Id="rId4" Type="http://schemas.openxmlformats.org/officeDocument/2006/relationships/slideLayout" Target="../slideLayouts/slideLayout2.xml"/><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44.xml"/><Relationship Id="rId7" Type="http://schemas.openxmlformats.org/officeDocument/2006/relationships/image" Target="../media/image1.emf"/><Relationship Id="rId2" Type="http://schemas.openxmlformats.org/officeDocument/2006/relationships/tags" Target="../tags/tag43.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notesSlide" Target="../notesSlides/notesSlide5.xml"/><Relationship Id="rId4" Type="http://schemas.openxmlformats.org/officeDocument/2006/relationships/slideLayout" Target="../slideLayouts/slideLayout2.xml"/><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46.xml"/><Relationship Id="rId7" Type="http://schemas.openxmlformats.org/officeDocument/2006/relationships/image" Target="../media/image3.emf"/><Relationship Id="rId2" Type="http://schemas.openxmlformats.org/officeDocument/2006/relationships/tags" Target="../tags/tag45.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notesSlide" Target="../notesSlides/notesSlide6.xml"/><Relationship Id="rId10" Type="http://schemas.openxmlformats.org/officeDocument/2006/relationships/image" Target="../media/image34.png"/><Relationship Id="rId4" Type="http://schemas.openxmlformats.org/officeDocument/2006/relationships/slideLayout" Target="../slideLayouts/slideLayout16.xml"/><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48.xml"/><Relationship Id="rId7" Type="http://schemas.openxmlformats.org/officeDocument/2006/relationships/image" Target="../media/image3.emf"/><Relationship Id="rId2" Type="http://schemas.openxmlformats.org/officeDocument/2006/relationships/tags" Target="../tags/tag47.xml"/><Relationship Id="rId1" Type="http://schemas.openxmlformats.org/officeDocument/2006/relationships/vmlDrawing" Target="../drawings/vmlDrawing24.vml"/><Relationship Id="rId6" Type="http://schemas.openxmlformats.org/officeDocument/2006/relationships/oleObject" Target="../embeddings/oleObject24.bin"/><Relationship Id="rId5" Type="http://schemas.openxmlformats.org/officeDocument/2006/relationships/notesSlide" Target="../notesSlides/notesSlide7.xml"/><Relationship Id="rId10" Type="http://schemas.openxmlformats.org/officeDocument/2006/relationships/image" Target="../media/image37.png"/><Relationship Id="rId4" Type="http://schemas.openxmlformats.org/officeDocument/2006/relationships/slideLayout" Target="../slideLayouts/slideLayout16.xml"/><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50.xml"/><Relationship Id="rId7" Type="http://schemas.openxmlformats.org/officeDocument/2006/relationships/image" Target="../media/image3.emf"/><Relationship Id="rId2" Type="http://schemas.openxmlformats.org/officeDocument/2006/relationships/tags" Target="../tags/tag49.xml"/><Relationship Id="rId1" Type="http://schemas.openxmlformats.org/officeDocument/2006/relationships/vmlDrawing" Target="../drawings/vmlDrawing25.vml"/><Relationship Id="rId6" Type="http://schemas.openxmlformats.org/officeDocument/2006/relationships/oleObject" Target="../embeddings/oleObject25.bin"/><Relationship Id="rId11" Type="http://schemas.openxmlformats.org/officeDocument/2006/relationships/image" Target="../media/image41.png"/><Relationship Id="rId5" Type="http://schemas.openxmlformats.org/officeDocument/2006/relationships/notesSlide" Target="../notesSlides/notesSlide8.xml"/><Relationship Id="rId10" Type="http://schemas.openxmlformats.org/officeDocument/2006/relationships/image" Target="../media/image40.png"/><Relationship Id="rId4" Type="http://schemas.openxmlformats.org/officeDocument/2006/relationships/slideLayout" Target="../slideLayouts/slideLayout16.xml"/><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6.xml"/><Relationship Id="rId7" Type="http://schemas.openxmlformats.org/officeDocument/2006/relationships/image" Target="../media/image4.png"/><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52.xml"/><Relationship Id="rId7" Type="http://schemas.openxmlformats.org/officeDocument/2006/relationships/image" Target="../media/image3.emf"/><Relationship Id="rId2" Type="http://schemas.openxmlformats.org/officeDocument/2006/relationships/tags" Target="../tags/tag51.xml"/><Relationship Id="rId1" Type="http://schemas.openxmlformats.org/officeDocument/2006/relationships/vmlDrawing" Target="../drawings/vmlDrawing26.vml"/><Relationship Id="rId6" Type="http://schemas.openxmlformats.org/officeDocument/2006/relationships/oleObject" Target="../embeddings/oleObject26.bin"/><Relationship Id="rId5" Type="http://schemas.openxmlformats.org/officeDocument/2006/relationships/notesSlide" Target="../notesSlides/notesSlide9.xml"/><Relationship Id="rId4"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54.xml"/><Relationship Id="rId7" Type="http://schemas.openxmlformats.org/officeDocument/2006/relationships/image" Target="../media/image3.emf"/><Relationship Id="rId2" Type="http://schemas.openxmlformats.org/officeDocument/2006/relationships/tags" Target="../tags/tag53.xml"/><Relationship Id="rId1" Type="http://schemas.openxmlformats.org/officeDocument/2006/relationships/vmlDrawing" Target="../drawings/vmlDrawing27.vml"/><Relationship Id="rId6" Type="http://schemas.openxmlformats.org/officeDocument/2006/relationships/oleObject" Target="../embeddings/oleObject27.bin"/><Relationship Id="rId5" Type="http://schemas.openxmlformats.org/officeDocument/2006/relationships/notesSlide" Target="../notesSlides/notesSlide10.xml"/><Relationship Id="rId4"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tags" Target="../tags/tag56.xml"/><Relationship Id="rId7" Type="http://schemas.openxmlformats.org/officeDocument/2006/relationships/image" Target="../media/image3.emf"/><Relationship Id="rId12" Type="http://schemas.openxmlformats.org/officeDocument/2006/relationships/image" Target="../media/image48.png"/><Relationship Id="rId2" Type="http://schemas.openxmlformats.org/officeDocument/2006/relationships/tags" Target="../tags/tag55.xml"/><Relationship Id="rId1" Type="http://schemas.openxmlformats.org/officeDocument/2006/relationships/vmlDrawing" Target="../drawings/vmlDrawing28.vml"/><Relationship Id="rId6" Type="http://schemas.openxmlformats.org/officeDocument/2006/relationships/oleObject" Target="../embeddings/oleObject28.bin"/><Relationship Id="rId11" Type="http://schemas.openxmlformats.org/officeDocument/2006/relationships/image" Target="../media/image47.png"/><Relationship Id="rId5" Type="http://schemas.openxmlformats.org/officeDocument/2006/relationships/notesSlide" Target="../notesSlides/notesSlide11.xml"/><Relationship Id="rId10" Type="http://schemas.openxmlformats.org/officeDocument/2006/relationships/image" Target="../media/image46.png"/><Relationship Id="rId4" Type="http://schemas.openxmlformats.org/officeDocument/2006/relationships/slideLayout" Target="../slideLayouts/slideLayout24.xml"/><Relationship Id="rId9" Type="http://schemas.openxmlformats.org/officeDocument/2006/relationships/image" Target="../media/image45.png"/><Relationship Id="rId14" Type="http://schemas.openxmlformats.org/officeDocument/2006/relationships/image" Target="../media/image50.png"/></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58.xml"/><Relationship Id="rId7" Type="http://schemas.openxmlformats.org/officeDocument/2006/relationships/image" Target="../media/image3.emf"/><Relationship Id="rId2" Type="http://schemas.openxmlformats.org/officeDocument/2006/relationships/tags" Target="../tags/tag57.xml"/><Relationship Id="rId1" Type="http://schemas.openxmlformats.org/officeDocument/2006/relationships/vmlDrawing" Target="../drawings/vmlDrawing29.vml"/><Relationship Id="rId6" Type="http://schemas.openxmlformats.org/officeDocument/2006/relationships/oleObject" Target="../embeddings/oleObject29.bin"/><Relationship Id="rId5" Type="http://schemas.openxmlformats.org/officeDocument/2006/relationships/notesSlide" Target="../notesSlides/notesSlide12.xml"/><Relationship Id="rId10" Type="http://schemas.openxmlformats.org/officeDocument/2006/relationships/image" Target="../media/image53.png"/><Relationship Id="rId4" Type="http://schemas.openxmlformats.org/officeDocument/2006/relationships/slideLayout" Target="../slideLayouts/slideLayout24.xml"/><Relationship Id="rId9" Type="http://schemas.openxmlformats.org/officeDocument/2006/relationships/image" Target="../media/image52.png"/></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60.xml"/><Relationship Id="rId7" Type="http://schemas.openxmlformats.org/officeDocument/2006/relationships/image" Target="../media/image3.emf"/><Relationship Id="rId2" Type="http://schemas.openxmlformats.org/officeDocument/2006/relationships/tags" Target="../tags/tag59.xml"/><Relationship Id="rId1" Type="http://schemas.openxmlformats.org/officeDocument/2006/relationships/vmlDrawing" Target="../drawings/vmlDrawing30.vml"/><Relationship Id="rId6" Type="http://schemas.openxmlformats.org/officeDocument/2006/relationships/oleObject" Target="../embeddings/oleObject30.bin"/><Relationship Id="rId5" Type="http://schemas.openxmlformats.org/officeDocument/2006/relationships/notesSlide" Target="../notesSlides/notesSlide13.xml"/><Relationship Id="rId4"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62.xml"/><Relationship Id="rId7" Type="http://schemas.openxmlformats.org/officeDocument/2006/relationships/image" Target="../media/image3.emf"/><Relationship Id="rId2" Type="http://schemas.openxmlformats.org/officeDocument/2006/relationships/tags" Target="../tags/tag61.xml"/><Relationship Id="rId1" Type="http://schemas.openxmlformats.org/officeDocument/2006/relationships/vmlDrawing" Target="../drawings/vmlDrawing31.vml"/><Relationship Id="rId6" Type="http://schemas.openxmlformats.org/officeDocument/2006/relationships/oleObject" Target="../embeddings/oleObject31.bin"/><Relationship Id="rId5" Type="http://schemas.openxmlformats.org/officeDocument/2006/relationships/notesSlide" Target="../notesSlides/notesSlide14.xml"/><Relationship Id="rId4"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64.xml"/><Relationship Id="rId7" Type="http://schemas.openxmlformats.org/officeDocument/2006/relationships/image" Target="../media/image3.emf"/><Relationship Id="rId12" Type="http://schemas.openxmlformats.org/officeDocument/2006/relationships/image" Target="../media/image59.png"/><Relationship Id="rId2" Type="http://schemas.openxmlformats.org/officeDocument/2006/relationships/tags" Target="../tags/tag63.xml"/><Relationship Id="rId1" Type="http://schemas.openxmlformats.org/officeDocument/2006/relationships/vmlDrawing" Target="../drawings/vmlDrawing32.vml"/><Relationship Id="rId6" Type="http://schemas.openxmlformats.org/officeDocument/2006/relationships/oleObject" Target="../embeddings/oleObject32.bin"/><Relationship Id="rId11" Type="http://schemas.openxmlformats.org/officeDocument/2006/relationships/image" Target="../media/image58.png"/><Relationship Id="rId5" Type="http://schemas.openxmlformats.org/officeDocument/2006/relationships/notesSlide" Target="../notesSlides/notesSlide15.xml"/><Relationship Id="rId10" Type="http://schemas.openxmlformats.org/officeDocument/2006/relationships/image" Target="../media/image57.png"/><Relationship Id="rId4" Type="http://schemas.openxmlformats.org/officeDocument/2006/relationships/slideLayout" Target="../slideLayouts/slideLayout24.xml"/><Relationship Id="rId9" Type="http://schemas.openxmlformats.org/officeDocument/2006/relationships/image" Target="../media/image56.png"/></Relationships>
</file>

<file path=ppt/slides/_rels/slide2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66.xml"/><Relationship Id="rId7" Type="http://schemas.openxmlformats.org/officeDocument/2006/relationships/image" Target="../media/image3.emf"/><Relationship Id="rId2" Type="http://schemas.openxmlformats.org/officeDocument/2006/relationships/tags" Target="../tags/tag65.xml"/><Relationship Id="rId1" Type="http://schemas.openxmlformats.org/officeDocument/2006/relationships/vmlDrawing" Target="../drawings/vmlDrawing33.vml"/><Relationship Id="rId6" Type="http://schemas.openxmlformats.org/officeDocument/2006/relationships/oleObject" Target="../embeddings/oleObject33.bin"/><Relationship Id="rId5" Type="http://schemas.openxmlformats.org/officeDocument/2006/relationships/notesSlide" Target="../notesSlides/notesSlide16.xml"/><Relationship Id="rId10" Type="http://schemas.openxmlformats.org/officeDocument/2006/relationships/image" Target="../media/image45.png"/><Relationship Id="rId4" Type="http://schemas.openxmlformats.org/officeDocument/2006/relationships/slideLayout" Target="../slideLayouts/slideLayout32.xml"/><Relationship Id="rId9" Type="http://schemas.openxmlformats.org/officeDocument/2006/relationships/image" Target="../media/image61.png"/></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68.xml"/><Relationship Id="rId7" Type="http://schemas.openxmlformats.org/officeDocument/2006/relationships/image" Target="../media/image3.emf"/><Relationship Id="rId12" Type="http://schemas.openxmlformats.org/officeDocument/2006/relationships/image" Target="../media/image59.png"/><Relationship Id="rId2" Type="http://schemas.openxmlformats.org/officeDocument/2006/relationships/tags" Target="../tags/tag67.xml"/><Relationship Id="rId1" Type="http://schemas.openxmlformats.org/officeDocument/2006/relationships/vmlDrawing" Target="../drawings/vmlDrawing34.vml"/><Relationship Id="rId6" Type="http://schemas.openxmlformats.org/officeDocument/2006/relationships/oleObject" Target="../embeddings/oleObject34.bin"/><Relationship Id="rId11" Type="http://schemas.openxmlformats.org/officeDocument/2006/relationships/image" Target="../media/image64.png"/><Relationship Id="rId5" Type="http://schemas.openxmlformats.org/officeDocument/2006/relationships/notesSlide" Target="../notesSlides/notesSlide17.xml"/><Relationship Id="rId10" Type="http://schemas.openxmlformats.org/officeDocument/2006/relationships/image" Target="../media/image63.png"/><Relationship Id="rId4" Type="http://schemas.openxmlformats.org/officeDocument/2006/relationships/slideLayout" Target="../slideLayouts/slideLayout32.xml"/><Relationship Id="rId9" Type="http://schemas.openxmlformats.org/officeDocument/2006/relationships/image" Target="../media/image62.png"/></Relationships>
</file>

<file path=ppt/slides/_rels/slide2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70.xml"/><Relationship Id="rId7" Type="http://schemas.openxmlformats.org/officeDocument/2006/relationships/image" Target="../media/image3.emf"/><Relationship Id="rId2" Type="http://schemas.openxmlformats.org/officeDocument/2006/relationships/tags" Target="../tags/tag69.xml"/><Relationship Id="rId1" Type="http://schemas.openxmlformats.org/officeDocument/2006/relationships/vmlDrawing" Target="../drawings/vmlDrawing35.vml"/><Relationship Id="rId6" Type="http://schemas.openxmlformats.org/officeDocument/2006/relationships/oleObject" Target="../embeddings/oleObject35.bin"/><Relationship Id="rId5" Type="http://schemas.openxmlformats.org/officeDocument/2006/relationships/notesSlide" Target="../notesSlides/notesSlide18.xml"/><Relationship Id="rId10" Type="http://schemas.openxmlformats.org/officeDocument/2006/relationships/image" Target="../media/image67.png"/><Relationship Id="rId4" Type="http://schemas.openxmlformats.org/officeDocument/2006/relationships/slideLayout" Target="../slideLayouts/slideLayout32.xml"/><Relationship Id="rId9" Type="http://schemas.openxmlformats.org/officeDocument/2006/relationships/image" Target="../media/image66.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8.xml"/><Relationship Id="rId7" Type="http://schemas.openxmlformats.org/officeDocument/2006/relationships/image" Target="../media/image6.png"/><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image" Target="../media/image1.emf"/><Relationship Id="rId11" Type="http://schemas.openxmlformats.org/officeDocument/2006/relationships/image" Target="../media/image10.png"/><Relationship Id="rId5" Type="http://schemas.openxmlformats.org/officeDocument/2006/relationships/oleObject" Target="../embeddings/oleObject9.bin"/><Relationship Id="rId10" Type="http://schemas.openxmlformats.org/officeDocument/2006/relationships/image" Target="../media/image9.png"/><Relationship Id="rId4" Type="http://schemas.openxmlformats.org/officeDocument/2006/relationships/slideLayout" Target="../slideLayouts/slideLayout2.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72.xml"/><Relationship Id="rId7" Type="http://schemas.openxmlformats.org/officeDocument/2006/relationships/image" Target="../media/image3.emf"/><Relationship Id="rId2" Type="http://schemas.openxmlformats.org/officeDocument/2006/relationships/tags" Target="../tags/tag71.xml"/><Relationship Id="rId1" Type="http://schemas.openxmlformats.org/officeDocument/2006/relationships/vmlDrawing" Target="../drawings/vmlDrawing36.vml"/><Relationship Id="rId6" Type="http://schemas.openxmlformats.org/officeDocument/2006/relationships/oleObject" Target="../embeddings/oleObject36.bin"/><Relationship Id="rId5" Type="http://schemas.openxmlformats.org/officeDocument/2006/relationships/notesSlide" Target="../notesSlides/notesSlide19.xml"/><Relationship Id="rId4"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74.xml"/><Relationship Id="rId7" Type="http://schemas.openxmlformats.org/officeDocument/2006/relationships/image" Target="../media/image3.emf"/><Relationship Id="rId2" Type="http://schemas.openxmlformats.org/officeDocument/2006/relationships/tags" Target="../tags/tag73.xml"/><Relationship Id="rId1" Type="http://schemas.openxmlformats.org/officeDocument/2006/relationships/vmlDrawing" Target="../drawings/vmlDrawing37.vml"/><Relationship Id="rId6" Type="http://schemas.openxmlformats.org/officeDocument/2006/relationships/oleObject" Target="../embeddings/oleObject37.bin"/><Relationship Id="rId5" Type="http://schemas.openxmlformats.org/officeDocument/2006/relationships/notesSlide" Target="../notesSlides/notesSlide20.xml"/><Relationship Id="rId10" Type="http://schemas.openxmlformats.org/officeDocument/2006/relationships/image" Target="../media/image71.png"/><Relationship Id="rId4" Type="http://schemas.openxmlformats.org/officeDocument/2006/relationships/slideLayout" Target="../slideLayouts/slideLayout32.xml"/><Relationship Id="rId9" Type="http://schemas.openxmlformats.org/officeDocument/2006/relationships/image" Target="../media/image70.png"/></Relationships>
</file>

<file path=ppt/slides/_rels/slide3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tags" Target="../tags/tag76.xml"/><Relationship Id="rId7" Type="http://schemas.openxmlformats.org/officeDocument/2006/relationships/image" Target="../media/image3.emf"/><Relationship Id="rId2" Type="http://schemas.openxmlformats.org/officeDocument/2006/relationships/tags" Target="../tags/tag75.xml"/><Relationship Id="rId1" Type="http://schemas.openxmlformats.org/officeDocument/2006/relationships/vmlDrawing" Target="../drawings/vmlDrawing38.vml"/><Relationship Id="rId6" Type="http://schemas.openxmlformats.org/officeDocument/2006/relationships/oleObject" Target="../embeddings/oleObject38.bin"/><Relationship Id="rId5" Type="http://schemas.openxmlformats.org/officeDocument/2006/relationships/notesSlide" Target="../notesSlides/notesSlide21.xml"/><Relationship Id="rId4" Type="http://schemas.openxmlformats.org/officeDocument/2006/relationships/slideLayout" Target="../slideLayouts/slideLayout32.xml"/><Relationship Id="rId9" Type="http://schemas.openxmlformats.org/officeDocument/2006/relationships/image" Target="../media/image73.jpeg"/></Relationships>
</file>

<file path=ppt/slides/_rels/slide33.xml.rels><?xml version="1.0" encoding="UTF-8" standalone="yes"?>
<Relationships xmlns="http://schemas.openxmlformats.org/package/2006/relationships"><Relationship Id="rId3" Type="http://schemas.openxmlformats.org/officeDocument/2006/relationships/tags" Target="../tags/tag78.xml"/><Relationship Id="rId7" Type="http://schemas.openxmlformats.org/officeDocument/2006/relationships/image" Target="../media/image3.emf"/><Relationship Id="rId2" Type="http://schemas.openxmlformats.org/officeDocument/2006/relationships/tags" Target="../tags/tag77.xml"/><Relationship Id="rId1" Type="http://schemas.openxmlformats.org/officeDocument/2006/relationships/vmlDrawing" Target="../drawings/vmlDrawing39.vml"/><Relationship Id="rId6" Type="http://schemas.openxmlformats.org/officeDocument/2006/relationships/oleObject" Target="../embeddings/oleObject39.bin"/><Relationship Id="rId5" Type="http://schemas.openxmlformats.org/officeDocument/2006/relationships/notesSlide" Target="../notesSlides/notesSlide22.xml"/><Relationship Id="rId4"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80.xml"/><Relationship Id="rId7" Type="http://schemas.openxmlformats.org/officeDocument/2006/relationships/image" Target="../media/image3.emf"/><Relationship Id="rId2" Type="http://schemas.openxmlformats.org/officeDocument/2006/relationships/tags" Target="../tags/tag79.xml"/><Relationship Id="rId1" Type="http://schemas.openxmlformats.org/officeDocument/2006/relationships/vmlDrawing" Target="../drawings/vmlDrawing40.vml"/><Relationship Id="rId6" Type="http://schemas.openxmlformats.org/officeDocument/2006/relationships/oleObject" Target="../embeddings/oleObject40.bin"/><Relationship Id="rId5" Type="http://schemas.openxmlformats.org/officeDocument/2006/relationships/notesSlide" Target="../notesSlides/notesSlide23.xml"/><Relationship Id="rId4" Type="http://schemas.openxmlformats.org/officeDocument/2006/relationships/slideLayout" Target="../slideLayouts/slideLayout40.xml"/><Relationship Id="rId9"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tags" Target="../tags/tag81.xml"/><Relationship Id="rId1" Type="http://schemas.openxmlformats.org/officeDocument/2006/relationships/vmlDrawing" Target="../drawings/vmlDrawing41.vml"/><Relationship Id="rId5" Type="http://schemas.openxmlformats.org/officeDocument/2006/relationships/image" Target="../media/image1.emf"/><Relationship Id="rId4" Type="http://schemas.openxmlformats.org/officeDocument/2006/relationships/oleObject" Target="../embeddings/oleObject41.bin"/></Relationships>
</file>

<file path=ppt/slides/_rels/slide36.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tags" Target="../tags/tag83.xml"/><Relationship Id="rId7" Type="http://schemas.openxmlformats.org/officeDocument/2006/relationships/image" Target="../media/image3.emf"/><Relationship Id="rId12" Type="http://schemas.openxmlformats.org/officeDocument/2006/relationships/image" Target="../media/image78.png"/><Relationship Id="rId2" Type="http://schemas.openxmlformats.org/officeDocument/2006/relationships/tags" Target="../tags/tag82.xml"/><Relationship Id="rId1" Type="http://schemas.openxmlformats.org/officeDocument/2006/relationships/vmlDrawing" Target="../drawings/vmlDrawing42.vml"/><Relationship Id="rId6" Type="http://schemas.openxmlformats.org/officeDocument/2006/relationships/oleObject" Target="../embeddings/oleObject42.bin"/><Relationship Id="rId11" Type="http://schemas.openxmlformats.org/officeDocument/2006/relationships/image" Target="../media/image77.png"/><Relationship Id="rId5" Type="http://schemas.openxmlformats.org/officeDocument/2006/relationships/notesSlide" Target="../notesSlides/notesSlide24.xml"/><Relationship Id="rId15" Type="http://schemas.openxmlformats.org/officeDocument/2006/relationships/image" Target="../media/image81.png"/><Relationship Id="rId10" Type="http://schemas.openxmlformats.org/officeDocument/2006/relationships/image" Target="../media/image76.png"/><Relationship Id="rId4" Type="http://schemas.openxmlformats.org/officeDocument/2006/relationships/slideLayout" Target="../slideLayouts/slideLayout40.xml"/><Relationship Id="rId9" Type="http://schemas.openxmlformats.org/officeDocument/2006/relationships/image" Target="../media/image75.png"/><Relationship Id="rId14" Type="http://schemas.openxmlformats.org/officeDocument/2006/relationships/image" Target="../media/image80.png"/></Relationships>
</file>

<file path=ppt/slides/_rels/slide3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92.png"/><Relationship Id="rId3" Type="http://schemas.openxmlformats.org/officeDocument/2006/relationships/tags" Target="../tags/tag85.xml"/><Relationship Id="rId21" Type="http://schemas.openxmlformats.org/officeDocument/2006/relationships/image" Target="../media/image95.png"/><Relationship Id="rId7" Type="http://schemas.openxmlformats.org/officeDocument/2006/relationships/image" Target="../media/image3.emf"/><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tags" Target="../tags/tag84.xml"/><Relationship Id="rId16" Type="http://schemas.openxmlformats.org/officeDocument/2006/relationships/image" Target="../media/image90.png"/><Relationship Id="rId20" Type="http://schemas.openxmlformats.org/officeDocument/2006/relationships/image" Target="../media/image94.png"/><Relationship Id="rId1" Type="http://schemas.openxmlformats.org/officeDocument/2006/relationships/vmlDrawing" Target="../drawings/vmlDrawing43.vml"/><Relationship Id="rId6" Type="http://schemas.openxmlformats.org/officeDocument/2006/relationships/oleObject" Target="../embeddings/oleObject43.bin"/><Relationship Id="rId11" Type="http://schemas.openxmlformats.org/officeDocument/2006/relationships/image" Target="../media/image85.png"/><Relationship Id="rId5" Type="http://schemas.openxmlformats.org/officeDocument/2006/relationships/notesSlide" Target="../notesSlides/notesSlide25.xml"/><Relationship Id="rId15" Type="http://schemas.openxmlformats.org/officeDocument/2006/relationships/image" Target="../media/image89.png"/><Relationship Id="rId10" Type="http://schemas.openxmlformats.org/officeDocument/2006/relationships/image" Target="../media/image84.png"/><Relationship Id="rId19" Type="http://schemas.openxmlformats.org/officeDocument/2006/relationships/image" Target="../media/image93.png"/><Relationship Id="rId4" Type="http://schemas.openxmlformats.org/officeDocument/2006/relationships/slideLayout" Target="../slideLayouts/slideLayout40.xml"/><Relationship Id="rId9" Type="http://schemas.openxmlformats.org/officeDocument/2006/relationships/image" Target="../media/image83.png"/><Relationship Id="rId14" Type="http://schemas.openxmlformats.org/officeDocument/2006/relationships/image" Target="../media/image88.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0.xml"/><Relationship Id="rId7" Type="http://schemas.openxmlformats.org/officeDocument/2006/relationships/image" Target="../media/image3.emf"/><Relationship Id="rId2" Type="http://schemas.openxmlformats.org/officeDocument/2006/relationships/tags" Target="../tags/tag19.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notesSlide" Target="../notesSlides/notesSlide1.xml"/><Relationship Id="rId4" Type="http://schemas.openxmlformats.org/officeDocument/2006/relationships/slideLayout" Target="../slideLayouts/slideLayout12.xm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24.xml"/><Relationship Id="rId7" Type="http://schemas.openxmlformats.org/officeDocument/2006/relationships/image" Target="../media/image13.png"/><Relationship Id="rId2" Type="http://schemas.openxmlformats.org/officeDocument/2006/relationships/tags" Target="../tags/tag23.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12.bin"/><Relationship Id="rId10" Type="http://schemas.openxmlformats.org/officeDocument/2006/relationships/image" Target="../media/image16.png"/><Relationship Id="rId4" Type="http://schemas.openxmlformats.org/officeDocument/2006/relationships/slideLayout" Target="../slideLayouts/slideLayout2.xml"/><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image" Target="../media/image1.emf"/><Relationship Id="rId2" Type="http://schemas.openxmlformats.org/officeDocument/2006/relationships/tags" Target="../tags/tag25.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28.xml"/><Relationship Id="rId7" Type="http://schemas.openxmlformats.org/officeDocument/2006/relationships/image" Target="../media/image1.emf"/><Relationship Id="rId2" Type="http://schemas.openxmlformats.org/officeDocument/2006/relationships/tags" Target="../tags/tag27.xml"/><Relationship Id="rId1" Type="http://schemas.openxmlformats.org/officeDocument/2006/relationships/vmlDrawing" Target="../drawings/vmlDrawing14.vml"/><Relationship Id="rId6" Type="http://schemas.openxmlformats.org/officeDocument/2006/relationships/oleObject" Target="../embeddings/oleObject14.bin"/><Relationship Id="rId11" Type="http://schemas.openxmlformats.org/officeDocument/2006/relationships/image" Target="../media/image20.png"/><Relationship Id="rId5" Type="http://schemas.openxmlformats.org/officeDocument/2006/relationships/notesSlide" Target="../notesSlides/notesSlide3.xml"/><Relationship Id="rId10" Type="http://schemas.openxmlformats.org/officeDocument/2006/relationships/image" Target="../media/image19.png"/><Relationship Id="rId4" Type="http://schemas.openxmlformats.org/officeDocument/2006/relationships/slideLayout" Target="../slideLayouts/slideLayout2.xml"/><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30.xml"/><Relationship Id="rId7" Type="http://schemas.openxmlformats.org/officeDocument/2006/relationships/image" Target="../media/image21.png"/><Relationship Id="rId2" Type="http://schemas.openxmlformats.org/officeDocument/2006/relationships/tags" Target="../tags/tag29.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39B1161-04C3-42F9-8DF7-AC696C6E1300}"/>
              </a:ext>
            </a:extLst>
          </p:cNvPr>
          <p:cNvGraphicFramePr>
            <a:graphicFrameLocks noChangeAspect="1"/>
          </p:cNvGraphicFramePr>
          <p:nvPr>
            <p:custDataLst>
              <p:tags r:id="rId2"/>
            </p:custDataLst>
            <p:extLst>
              <p:ext uri="{D42A27DB-BD31-4B8C-83A1-F6EECF244321}">
                <p14:modId xmlns:p14="http://schemas.microsoft.com/office/powerpoint/2010/main" val="23367415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57" name="think-cell Slide" r:id="rId5" imgW="395" imgH="394" progId="TCLayout.ActiveDocument.1">
                  <p:embed/>
                </p:oleObj>
              </mc:Choice>
              <mc:Fallback>
                <p:oleObj name="think-cell Slide" r:id="rId5" imgW="395" imgH="394" progId="TCLayout.ActiveDocument.1">
                  <p:embed/>
                  <p:pic>
                    <p:nvPicPr>
                      <p:cNvPr id="5" name="Object 4" hidden="1">
                        <a:extLst>
                          <a:ext uri="{FF2B5EF4-FFF2-40B4-BE49-F238E27FC236}">
                            <a16:creationId xmlns:a16="http://schemas.microsoft.com/office/drawing/2014/main" id="{F39B1161-04C3-42F9-8DF7-AC696C6E130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5046B1F-D452-4B4A-B036-D1A692C1698A}"/>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6000" b="1" dirty="0">
              <a:latin typeface="Calibri Light" panose="020F0302020204030204" pitchFamily="34" charset="0"/>
              <a:ea typeface="+mj-ea"/>
              <a:cs typeface="+mj-cs"/>
              <a:sym typeface="Calibri Light" panose="020F0302020204030204" pitchFamily="34" charset="0"/>
            </a:endParaRPr>
          </a:p>
        </p:txBody>
      </p:sp>
      <p:sp>
        <p:nvSpPr>
          <p:cNvPr id="2" name="Title 1">
            <a:extLst>
              <a:ext uri="{FF2B5EF4-FFF2-40B4-BE49-F238E27FC236}">
                <a16:creationId xmlns:a16="http://schemas.microsoft.com/office/drawing/2014/main" id="{E814EA09-9823-40BC-A03A-FB975505B3C6}"/>
              </a:ext>
            </a:extLst>
          </p:cNvPr>
          <p:cNvSpPr>
            <a:spLocks noGrp="1"/>
          </p:cNvSpPr>
          <p:nvPr>
            <p:ph type="ctrTitle"/>
          </p:nvPr>
        </p:nvSpPr>
        <p:spPr/>
        <p:txBody>
          <a:bodyPr/>
          <a:lstStyle/>
          <a:p>
            <a:r>
              <a:rPr lang="en-US" b="1" dirty="0">
                <a:solidFill>
                  <a:schemeClr val="accent1"/>
                </a:solidFill>
              </a:rPr>
              <a:t>Inferential Statistics</a:t>
            </a:r>
          </a:p>
        </p:txBody>
      </p:sp>
      <p:sp>
        <p:nvSpPr>
          <p:cNvPr id="3" name="Subtitle 2">
            <a:extLst>
              <a:ext uri="{FF2B5EF4-FFF2-40B4-BE49-F238E27FC236}">
                <a16:creationId xmlns:a16="http://schemas.microsoft.com/office/drawing/2014/main" id="{29B126B3-19B3-4B7B-90A6-BAA1B0F1C58F}"/>
              </a:ext>
            </a:extLst>
          </p:cNvPr>
          <p:cNvSpPr>
            <a:spLocks noGrp="1"/>
          </p:cNvSpPr>
          <p:nvPr>
            <p:ph type="subTitle" idx="1"/>
          </p:nvPr>
        </p:nvSpPr>
        <p:spPr>
          <a:xfrm>
            <a:off x="1524000" y="3602038"/>
            <a:ext cx="9144000" cy="436562"/>
          </a:xfrm>
        </p:spPr>
        <p:txBody>
          <a:bodyPr/>
          <a:lstStyle/>
          <a:p>
            <a:r>
              <a:rPr lang="en-US" dirty="0"/>
              <a:t>Aniket Chhabra</a:t>
            </a:r>
          </a:p>
        </p:txBody>
      </p:sp>
    </p:spTree>
    <p:extLst>
      <p:ext uri="{BB962C8B-B14F-4D97-AF65-F5344CB8AC3E}">
        <p14:creationId xmlns:p14="http://schemas.microsoft.com/office/powerpoint/2010/main" val="508082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0E70D21-FE27-4429-A74F-221226F5697C}"/>
              </a:ext>
            </a:extLst>
          </p:cNvPr>
          <p:cNvGraphicFramePr>
            <a:graphicFrameLocks noChangeAspect="1"/>
          </p:cNvGraphicFramePr>
          <p:nvPr>
            <p:custDataLst>
              <p:tags r:id="rId2"/>
            </p:custDataLst>
            <p:extLst>
              <p:ext uri="{D42A27DB-BD31-4B8C-83A1-F6EECF244321}">
                <p14:modId xmlns:p14="http://schemas.microsoft.com/office/powerpoint/2010/main" val="13198172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73" name="think-cell Slide" r:id="rId5" imgW="395" imgH="394" progId="TCLayout.ActiveDocument.1">
                  <p:embed/>
                </p:oleObj>
              </mc:Choice>
              <mc:Fallback>
                <p:oleObj name="think-cell Slide" r:id="rId5" imgW="395" imgH="394" progId="TCLayout.ActiveDocument.1">
                  <p:embed/>
                  <p:pic>
                    <p:nvPicPr>
                      <p:cNvPr id="5" name="Object 4" hidden="1">
                        <a:extLst>
                          <a:ext uri="{FF2B5EF4-FFF2-40B4-BE49-F238E27FC236}">
                            <a16:creationId xmlns:a16="http://schemas.microsoft.com/office/drawing/2014/main" id="{40E70D21-FE27-4429-A74F-221226F5697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2F22FCF-EC63-4134-BFDA-9E6033E820A6}"/>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dirty="0">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A4D5DDBC-5D6A-4DB0-B385-6A92298F605F}"/>
              </a:ext>
            </a:extLst>
          </p:cNvPr>
          <p:cNvSpPr>
            <a:spLocks noGrp="1"/>
          </p:cNvSpPr>
          <p:nvPr>
            <p:ph type="title"/>
          </p:nvPr>
        </p:nvSpPr>
        <p:spPr>
          <a:xfrm>
            <a:off x="157109" y="180368"/>
            <a:ext cx="11842676" cy="713483"/>
          </a:xfrm>
        </p:spPr>
        <p:txBody>
          <a:bodyPr/>
          <a:lstStyle/>
          <a:p>
            <a:r>
              <a:rPr lang="en-US" sz="4400" b="0" i="0" u="none" strike="noStrike" dirty="0">
                <a:solidFill>
                  <a:schemeClr val="accent1"/>
                </a:solidFill>
                <a:effectLst/>
                <a:latin typeface="Arial" panose="020B0604020202020204" pitchFamily="34" charset="0"/>
              </a:rPr>
              <a:t>Probability Theory – Bayes Theorem</a:t>
            </a:r>
            <a:endParaRPr lang="en-US" dirty="0"/>
          </a:p>
        </p:txBody>
      </p:sp>
      <p:pic>
        <p:nvPicPr>
          <p:cNvPr id="6" name="Picture 5">
            <a:extLst>
              <a:ext uri="{FF2B5EF4-FFF2-40B4-BE49-F238E27FC236}">
                <a16:creationId xmlns:a16="http://schemas.microsoft.com/office/drawing/2014/main" id="{F29438AB-3F7F-4380-9D91-B03C68CB6218}"/>
              </a:ext>
            </a:extLst>
          </p:cNvPr>
          <p:cNvPicPr>
            <a:picLocks noChangeAspect="1"/>
          </p:cNvPicPr>
          <p:nvPr/>
        </p:nvPicPr>
        <p:blipFill>
          <a:blip r:embed="rId7"/>
          <a:stretch>
            <a:fillRect/>
          </a:stretch>
        </p:blipFill>
        <p:spPr>
          <a:xfrm>
            <a:off x="157109" y="1034823"/>
            <a:ext cx="4712413" cy="1644226"/>
          </a:xfrm>
          <a:prstGeom prst="rect">
            <a:avLst/>
          </a:prstGeom>
        </p:spPr>
      </p:pic>
      <p:pic>
        <p:nvPicPr>
          <p:cNvPr id="7" name="Picture 6">
            <a:extLst>
              <a:ext uri="{FF2B5EF4-FFF2-40B4-BE49-F238E27FC236}">
                <a16:creationId xmlns:a16="http://schemas.microsoft.com/office/drawing/2014/main" id="{D2815386-682D-4D5C-9C9E-3424E018BA20}"/>
              </a:ext>
            </a:extLst>
          </p:cNvPr>
          <p:cNvPicPr>
            <a:picLocks noChangeAspect="1"/>
          </p:cNvPicPr>
          <p:nvPr/>
        </p:nvPicPr>
        <p:blipFill>
          <a:blip r:embed="rId8"/>
          <a:stretch>
            <a:fillRect/>
          </a:stretch>
        </p:blipFill>
        <p:spPr>
          <a:xfrm>
            <a:off x="6372048" y="1034822"/>
            <a:ext cx="5627737" cy="1644226"/>
          </a:xfrm>
          <a:prstGeom prst="rect">
            <a:avLst/>
          </a:prstGeom>
        </p:spPr>
      </p:pic>
      <p:sp>
        <p:nvSpPr>
          <p:cNvPr id="8" name="Arrow: Right 7">
            <a:extLst>
              <a:ext uri="{FF2B5EF4-FFF2-40B4-BE49-F238E27FC236}">
                <a16:creationId xmlns:a16="http://schemas.microsoft.com/office/drawing/2014/main" id="{F641CF9B-E72B-4F85-A7FE-1D68C9685232}"/>
              </a:ext>
            </a:extLst>
          </p:cNvPr>
          <p:cNvSpPr/>
          <p:nvPr/>
        </p:nvSpPr>
        <p:spPr>
          <a:xfrm>
            <a:off x="5273125" y="1856936"/>
            <a:ext cx="347659" cy="2247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A385B7C1-FB07-42E5-84E2-C1DE4ED3FFB4}"/>
              </a:ext>
            </a:extLst>
          </p:cNvPr>
          <p:cNvSpPr txBox="1">
            <a:spLocks/>
          </p:cNvSpPr>
          <p:nvPr/>
        </p:nvSpPr>
        <p:spPr>
          <a:xfrm>
            <a:off x="161925" y="2870137"/>
            <a:ext cx="11837860" cy="3584329"/>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b="0" i="0" dirty="0">
                <a:solidFill>
                  <a:srgbClr val="777777"/>
                </a:solidFill>
                <a:effectLst/>
                <a:latin typeface="pt sans"/>
              </a:rPr>
              <a:t>Q – In India, 5 out of 100 people are COVID-19 confirmed, Test are being conducted across the country and found that people who are confirmed the test gave 9 out of 10 times positive result and 1 out 10 times test gav</a:t>
            </a:r>
            <a:r>
              <a:rPr lang="en-US" sz="1800" dirty="0">
                <a:solidFill>
                  <a:srgbClr val="777777"/>
                </a:solidFill>
                <a:latin typeface="pt sans"/>
              </a:rPr>
              <a:t>e positive result for people who are not-</a:t>
            </a:r>
            <a:r>
              <a:rPr lang="en-US" sz="1800" dirty="0" err="1">
                <a:solidFill>
                  <a:srgbClr val="777777"/>
                </a:solidFill>
                <a:latin typeface="pt sans"/>
              </a:rPr>
              <a:t>covid</a:t>
            </a:r>
            <a:r>
              <a:rPr lang="en-US" sz="1800" dirty="0">
                <a:solidFill>
                  <a:srgbClr val="777777"/>
                </a:solidFill>
                <a:latin typeface="pt sans"/>
              </a:rPr>
              <a:t> positive. Suppose 1 person is picked from the population and found that the test is +ve what are the chances that the person has COVID?</a:t>
            </a:r>
            <a:endParaRPr lang="en-US" sz="1800" b="0" i="0" dirty="0">
              <a:solidFill>
                <a:srgbClr val="777777"/>
              </a:solidFill>
              <a:effectLst/>
              <a:latin typeface="pt sans"/>
            </a:endParaRPr>
          </a:p>
          <a:p>
            <a:pPr marL="0" indent="0">
              <a:buNone/>
            </a:pPr>
            <a:r>
              <a:rPr lang="en-US" sz="1800" b="1" dirty="0">
                <a:solidFill>
                  <a:srgbClr val="777777"/>
                </a:solidFill>
                <a:latin typeface="pt sans"/>
              </a:rPr>
              <a:t>Ans -</a:t>
            </a:r>
            <a:r>
              <a:rPr lang="en-US" sz="1800" dirty="0">
                <a:solidFill>
                  <a:srgbClr val="777777"/>
                </a:solidFill>
                <a:latin typeface="pt sans"/>
              </a:rPr>
              <a:t>  N = 100</a:t>
            </a:r>
          </a:p>
          <a:p>
            <a:pPr marL="0" indent="0">
              <a:buNone/>
            </a:pPr>
            <a:r>
              <a:rPr lang="en-US" sz="1800" dirty="0">
                <a:solidFill>
                  <a:srgbClr val="777777"/>
                </a:solidFill>
                <a:latin typeface="pt sans"/>
              </a:rPr>
              <a:t>P(COVID) = 5/100 = 5%</a:t>
            </a:r>
          </a:p>
          <a:p>
            <a:pPr marL="0" indent="0">
              <a:buNone/>
            </a:pPr>
            <a:endParaRPr lang="en-US" sz="1600" dirty="0">
              <a:solidFill>
                <a:srgbClr val="777777"/>
              </a:solidFill>
              <a:latin typeface="pt sans"/>
            </a:endParaRPr>
          </a:p>
          <a:p>
            <a:pPr marL="0" indent="0">
              <a:buNone/>
            </a:pPr>
            <a:r>
              <a:rPr lang="en-US" sz="1800" dirty="0">
                <a:solidFill>
                  <a:srgbClr val="777777"/>
                </a:solidFill>
                <a:latin typeface="pt sans"/>
              </a:rPr>
              <a:t>P(+|COVID) =  9/10 = 90%</a:t>
            </a:r>
          </a:p>
          <a:p>
            <a:pPr marL="0" indent="0">
              <a:buNone/>
            </a:pPr>
            <a:r>
              <a:rPr lang="en-US" sz="1800" dirty="0">
                <a:solidFill>
                  <a:srgbClr val="777777"/>
                </a:solidFill>
                <a:latin typeface="pt sans"/>
              </a:rPr>
              <a:t>P(-|COVID) =  1/10 = 10%</a:t>
            </a:r>
          </a:p>
          <a:p>
            <a:pPr marL="0" indent="0">
              <a:buNone/>
            </a:pPr>
            <a:endParaRPr lang="en-US" sz="1800" dirty="0">
              <a:solidFill>
                <a:srgbClr val="777777"/>
              </a:solidFill>
              <a:latin typeface="pt sans"/>
            </a:endParaRPr>
          </a:p>
          <a:p>
            <a:pPr marL="0" indent="0">
              <a:buNone/>
            </a:pPr>
            <a:r>
              <a:rPr lang="en-US" sz="1800" dirty="0">
                <a:solidFill>
                  <a:srgbClr val="777777"/>
                </a:solidFill>
                <a:latin typeface="pt sans"/>
              </a:rPr>
              <a:t>P(+|non - COVID) =  10/100 = 10%</a:t>
            </a:r>
          </a:p>
          <a:p>
            <a:pPr marL="0" indent="0">
              <a:buNone/>
            </a:pPr>
            <a:r>
              <a:rPr lang="en-US" sz="1800" dirty="0">
                <a:solidFill>
                  <a:srgbClr val="777777"/>
                </a:solidFill>
                <a:latin typeface="pt sans"/>
              </a:rPr>
              <a:t>P(-|non - COVID) =  90/100 = 90%</a:t>
            </a:r>
          </a:p>
        </p:txBody>
      </p:sp>
      <p:sp>
        <p:nvSpPr>
          <p:cNvPr id="10" name="TextBox 9">
            <a:extLst>
              <a:ext uri="{FF2B5EF4-FFF2-40B4-BE49-F238E27FC236}">
                <a16:creationId xmlns:a16="http://schemas.microsoft.com/office/drawing/2014/main" id="{091B0AC4-7441-467F-AE1A-1E82D87AD10F}"/>
              </a:ext>
            </a:extLst>
          </p:cNvPr>
          <p:cNvSpPr txBox="1"/>
          <p:nvPr/>
        </p:nvSpPr>
        <p:spPr>
          <a:xfrm>
            <a:off x="6078447" y="4885253"/>
            <a:ext cx="3866938" cy="405937"/>
          </a:xfrm>
          <a:prstGeom prst="rect">
            <a:avLst/>
          </a:prstGeom>
          <a:noFill/>
        </p:spPr>
        <p:txBody>
          <a:bodyPr wrap="square" rtlCol="0">
            <a:spAutoFit/>
          </a:bodyPr>
          <a:lstStyle/>
          <a:p>
            <a:r>
              <a:rPr lang="en-US" sz="2000" dirty="0">
                <a:solidFill>
                  <a:srgbClr val="777777"/>
                </a:solidFill>
                <a:latin typeface="pt sans"/>
              </a:rPr>
              <a:t>P(COVID | Test is Positive) = ??</a:t>
            </a:r>
          </a:p>
        </p:txBody>
      </p:sp>
    </p:spTree>
    <p:extLst>
      <p:ext uri="{BB962C8B-B14F-4D97-AF65-F5344CB8AC3E}">
        <p14:creationId xmlns:p14="http://schemas.microsoft.com/office/powerpoint/2010/main" val="911517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0E70D21-FE27-4429-A74F-221226F5697C}"/>
              </a:ext>
            </a:extLst>
          </p:cNvPr>
          <p:cNvGraphicFramePr>
            <a:graphicFrameLocks noChangeAspect="1"/>
          </p:cNvGraphicFramePr>
          <p:nvPr>
            <p:custDataLst>
              <p:tags r:id="rId2"/>
            </p:custDataLst>
            <p:extLst>
              <p:ext uri="{D42A27DB-BD31-4B8C-83A1-F6EECF244321}">
                <p14:modId xmlns:p14="http://schemas.microsoft.com/office/powerpoint/2010/main" val="13156124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97" name="think-cell Slide" r:id="rId6" imgW="395" imgH="394" progId="TCLayout.ActiveDocument.1">
                  <p:embed/>
                </p:oleObj>
              </mc:Choice>
              <mc:Fallback>
                <p:oleObj name="think-cell Slide" r:id="rId6" imgW="395" imgH="394" progId="TCLayout.ActiveDocument.1">
                  <p:embed/>
                  <p:pic>
                    <p:nvPicPr>
                      <p:cNvPr id="5" name="Object 4" hidden="1">
                        <a:extLst>
                          <a:ext uri="{FF2B5EF4-FFF2-40B4-BE49-F238E27FC236}">
                            <a16:creationId xmlns:a16="http://schemas.microsoft.com/office/drawing/2014/main" id="{40E70D21-FE27-4429-A74F-221226F5697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2F22FCF-EC63-4134-BFDA-9E6033E820A6}"/>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dirty="0">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A4D5DDBC-5D6A-4DB0-B385-6A92298F605F}"/>
              </a:ext>
            </a:extLst>
          </p:cNvPr>
          <p:cNvSpPr>
            <a:spLocks noGrp="1"/>
          </p:cNvSpPr>
          <p:nvPr>
            <p:ph type="title"/>
          </p:nvPr>
        </p:nvSpPr>
        <p:spPr>
          <a:xfrm>
            <a:off x="157109" y="180368"/>
            <a:ext cx="11842676" cy="713483"/>
          </a:xfrm>
        </p:spPr>
        <p:txBody>
          <a:bodyPr/>
          <a:lstStyle/>
          <a:p>
            <a:r>
              <a:rPr lang="en-US" sz="4400" b="0" i="0" u="none" strike="noStrike" dirty="0">
                <a:solidFill>
                  <a:schemeClr val="accent1"/>
                </a:solidFill>
                <a:effectLst/>
                <a:latin typeface="Arial" panose="020B0604020202020204" pitchFamily="34" charset="0"/>
              </a:rPr>
              <a:t>Probability Distributions</a:t>
            </a:r>
            <a:endParaRPr lang="en-US" dirty="0"/>
          </a:p>
        </p:txBody>
      </p:sp>
      <p:sp>
        <p:nvSpPr>
          <p:cNvPr id="9" name="Content Placeholder 2">
            <a:extLst>
              <a:ext uri="{FF2B5EF4-FFF2-40B4-BE49-F238E27FC236}">
                <a16:creationId xmlns:a16="http://schemas.microsoft.com/office/drawing/2014/main" id="{A385B7C1-FB07-42E5-84E2-C1DE4ED3FFB4}"/>
              </a:ext>
            </a:extLst>
          </p:cNvPr>
          <p:cNvSpPr txBox="1">
            <a:spLocks/>
          </p:cNvSpPr>
          <p:nvPr/>
        </p:nvSpPr>
        <p:spPr>
          <a:xfrm>
            <a:off x="157109" y="1097387"/>
            <a:ext cx="11925300" cy="5580245"/>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solidFill>
                  <a:srgbClr val="595959"/>
                </a:solidFill>
                <a:latin typeface="Arial" panose="020B0604020202020204" pitchFamily="34" charset="0"/>
              </a:rPr>
              <a:t>Datasets are composed of two main types of data: </a:t>
            </a:r>
          </a:p>
          <a:p>
            <a:pPr lvl="1">
              <a:lnSpc>
                <a:spcPct val="120000"/>
              </a:lnSpc>
            </a:pPr>
            <a:r>
              <a:rPr lang="en-US" sz="1600" dirty="0">
                <a:solidFill>
                  <a:srgbClr val="595959"/>
                </a:solidFill>
                <a:latin typeface="Arial" panose="020B0604020202020204" pitchFamily="34" charset="0"/>
              </a:rPr>
              <a:t>Numerical (</a:t>
            </a:r>
            <a:r>
              <a:rPr lang="en-US" sz="1600" dirty="0" err="1">
                <a:solidFill>
                  <a:srgbClr val="595959"/>
                </a:solidFill>
                <a:latin typeface="Arial" panose="020B0604020202020204" pitchFamily="34" charset="0"/>
              </a:rPr>
              <a:t>eg.</a:t>
            </a:r>
            <a:r>
              <a:rPr lang="en-US" sz="1600" dirty="0">
                <a:solidFill>
                  <a:srgbClr val="595959"/>
                </a:solidFill>
                <a:latin typeface="Arial" panose="020B0604020202020204" pitchFamily="34" charset="0"/>
              </a:rPr>
              <a:t> integers, floats)</a:t>
            </a:r>
          </a:p>
          <a:p>
            <a:pPr lvl="1">
              <a:lnSpc>
                <a:spcPct val="120000"/>
              </a:lnSpc>
            </a:pPr>
            <a:r>
              <a:rPr lang="en-US" sz="1600" dirty="0">
                <a:solidFill>
                  <a:srgbClr val="595959"/>
                </a:solidFill>
                <a:latin typeface="Arial" panose="020B0604020202020204" pitchFamily="34" charset="0"/>
              </a:rPr>
              <a:t>Categorical (</a:t>
            </a:r>
            <a:r>
              <a:rPr lang="en-US" sz="1600" dirty="0" err="1">
                <a:solidFill>
                  <a:srgbClr val="595959"/>
                </a:solidFill>
                <a:latin typeface="Arial" panose="020B0604020202020204" pitchFamily="34" charset="0"/>
              </a:rPr>
              <a:t>eg.</a:t>
            </a:r>
            <a:r>
              <a:rPr lang="en-US" sz="1600" dirty="0">
                <a:solidFill>
                  <a:srgbClr val="595959"/>
                </a:solidFill>
                <a:latin typeface="Arial" panose="020B0604020202020204" pitchFamily="34" charset="0"/>
              </a:rPr>
              <a:t> names, laptops brands)</a:t>
            </a:r>
          </a:p>
          <a:p>
            <a:pPr marL="0" indent="0">
              <a:lnSpc>
                <a:spcPct val="120000"/>
              </a:lnSpc>
              <a:buNone/>
            </a:pPr>
            <a:r>
              <a:rPr lang="en-US" sz="1800" dirty="0">
                <a:solidFill>
                  <a:srgbClr val="595959"/>
                </a:solidFill>
                <a:latin typeface="Arial" panose="020B0604020202020204" pitchFamily="34" charset="0"/>
              </a:rPr>
              <a:t>Numerical data can additionally be divided into other two categories: </a:t>
            </a:r>
            <a:r>
              <a:rPr lang="en-US" sz="1800" b="1" dirty="0">
                <a:solidFill>
                  <a:srgbClr val="595959"/>
                </a:solidFill>
                <a:latin typeface="Arial" panose="020B0604020202020204" pitchFamily="34" charset="0"/>
              </a:rPr>
              <a:t>Discrete</a:t>
            </a:r>
            <a:r>
              <a:rPr lang="en-US" sz="1800" dirty="0">
                <a:solidFill>
                  <a:srgbClr val="595959"/>
                </a:solidFill>
                <a:latin typeface="Arial" panose="020B0604020202020204" pitchFamily="34" charset="0"/>
              </a:rPr>
              <a:t> and </a:t>
            </a:r>
            <a:r>
              <a:rPr lang="en-US" sz="1800" b="1" dirty="0">
                <a:solidFill>
                  <a:srgbClr val="595959"/>
                </a:solidFill>
                <a:latin typeface="Arial" panose="020B0604020202020204" pitchFamily="34" charset="0"/>
              </a:rPr>
              <a:t>Continuous -</a:t>
            </a:r>
            <a:endParaRPr lang="en-US" sz="1800" dirty="0">
              <a:solidFill>
                <a:srgbClr val="595959"/>
              </a:solidFill>
              <a:latin typeface="Arial" panose="020B0604020202020204" pitchFamily="34" charset="0"/>
            </a:endParaRPr>
          </a:p>
          <a:p>
            <a:pPr lvl="1">
              <a:lnSpc>
                <a:spcPct val="120000"/>
              </a:lnSpc>
            </a:pPr>
            <a:r>
              <a:rPr lang="en-US" sz="1600" dirty="0">
                <a:solidFill>
                  <a:srgbClr val="595959"/>
                </a:solidFill>
                <a:latin typeface="Arial" panose="020B0604020202020204" pitchFamily="34" charset="0"/>
              </a:rPr>
              <a:t>Discrete data can take only certain values (</a:t>
            </a:r>
            <a:r>
              <a:rPr lang="en-US" sz="1600" dirty="0" err="1">
                <a:solidFill>
                  <a:srgbClr val="595959"/>
                </a:solidFill>
                <a:latin typeface="Arial" panose="020B0604020202020204" pitchFamily="34" charset="0"/>
              </a:rPr>
              <a:t>eg.</a:t>
            </a:r>
            <a:r>
              <a:rPr lang="en-US" sz="1600" dirty="0">
                <a:solidFill>
                  <a:srgbClr val="595959"/>
                </a:solidFill>
                <a:latin typeface="Arial" panose="020B0604020202020204" pitchFamily="34" charset="0"/>
              </a:rPr>
              <a:t> number of students in a school) </a:t>
            </a:r>
          </a:p>
          <a:p>
            <a:pPr lvl="1">
              <a:lnSpc>
                <a:spcPct val="120000"/>
              </a:lnSpc>
            </a:pPr>
            <a:r>
              <a:rPr lang="en-US" sz="1600" dirty="0">
                <a:solidFill>
                  <a:srgbClr val="595959"/>
                </a:solidFill>
                <a:latin typeface="Arial" panose="020B0604020202020204" pitchFamily="34" charset="0"/>
              </a:rPr>
              <a:t>Continuous data can take any real or fractional value (</a:t>
            </a:r>
            <a:r>
              <a:rPr lang="en-US" sz="1600" dirty="0" err="1">
                <a:solidFill>
                  <a:srgbClr val="595959"/>
                </a:solidFill>
                <a:latin typeface="Arial" panose="020B0604020202020204" pitchFamily="34" charset="0"/>
              </a:rPr>
              <a:t>eg.</a:t>
            </a:r>
            <a:r>
              <a:rPr lang="en-US" sz="1600" dirty="0">
                <a:solidFill>
                  <a:srgbClr val="595959"/>
                </a:solidFill>
                <a:latin typeface="Arial" panose="020B0604020202020204" pitchFamily="34" charset="0"/>
              </a:rPr>
              <a:t> the concepts of height and weights)</a:t>
            </a:r>
          </a:p>
          <a:p>
            <a:pPr marL="0" indent="0">
              <a:lnSpc>
                <a:spcPct val="120000"/>
              </a:lnSpc>
              <a:buNone/>
            </a:pPr>
            <a:r>
              <a:rPr lang="en-US" sz="1800" b="1" dirty="0">
                <a:solidFill>
                  <a:srgbClr val="595959"/>
                </a:solidFill>
                <a:latin typeface="Arial" panose="020B0604020202020204" pitchFamily="34" charset="0"/>
              </a:rPr>
              <a:t>Random Variable - </a:t>
            </a:r>
            <a:r>
              <a:rPr lang="en-US" sz="1800" dirty="0">
                <a:solidFill>
                  <a:srgbClr val="595959"/>
                </a:solidFill>
                <a:latin typeface="Arial" panose="020B0604020202020204" pitchFamily="34" charset="0"/>
              </a:rPr>
              <a:t>is a variable whose possible values are numerical outcomes of a random phenomenon. There are two types of random variables –</a:t>
            </a:r>
          </a:p>
          <a:p>
            <a:pPr lvl="1">
              <a:lnSpc>
                <a:spcPct val="120000"/>
              </a:lnSpc>
            </a:pPr>
            <a:r>
              <a:rPr lang="en-US" sz="1600" dirty="0">
                <a:solidFill>
                  <a:srgbClr val="595959"/>
                </a:solidFill>
                <a:latin typeface="Arial" panose="020B0604020202020204" pitchFamily="34" charset="0"/>
              </a:rPr>
              <a:t>Discrete </a:t>
            </a:r>
          </a:p>
          <a:p>
            <a:pPr lvl="1">
              <a:lnSpc>
                <a:spcPct val="120000"/>
              </a:lnSpc>
            </a:pPr>
            <a:r>
              <a:rPr lang="en-US" sz="1600" dirty="0">
                <a:solidFill>
                  <a:srgbClr val="595959"/>
                </a:solidFill>
                <a:latin typeface="Arial" panose="020B0604020202020204" pitchFamily="34" charset="0"/>
              </a:rPr>
              <a:t>Continuous</a:t>
            </a:r>
          </a:p>
          <a:p>
            <a:pPr marL="0" indent="0">
              <a:lnSpc>
                <a:spcPct val="120000"/>
              </a:lnSpc>
              <a:buNone/>
            </a:pPr>
            <a:r>
              <a:rPr lang="en-US" sz="2400" b="1" dirty="0">
                <a:solidFill>
                  <a:srgbClr val="595959"/>
                </a:solidFill>
                <a:latin typeface="Arial" panose="020B0604020202020204" pitchFamily="34" charset="0"/>
              </a:rPr>
              <a:t>Probability Distribution</a:t>
            </a:r>
          </a:p>
          <a:p>
            <a:pPr marL="0" indent="0">
              <a:lnSpc>
                <a:spcPct val="120000"/>
              </a:lnSpc>
              <a:buNone/>
            </a:pPr>
            <a:r>
              <a:rPr lang="en-US" sz="2000" dirty="0">
                <a:solidFill>
                  <a:srgbClr val="595959"/>
                </a:solidFill>
                <a:latin typeface="Arial" panose="020B0604020202020204" pitchFamily="34" charset="0"/>
              </a:rPr>
              <a:t>The probability distribution of a random variable is the mathematical function describing the possible values of a random variable and their associated probabilities </a:t>
            </a:r>
          </a:p>
          <a:p>
            <a:pPr marL="0" indent="0">
              <a:lnSpc>
                <a:spcPct val="120000"/>
              </a:lnSpc>
              <a:buNone/>
            </a:pPr>
            <a:r>
              <a:rPr lang="en-US" sz="2000" dirty="0">
                <a:solidFill>
                  <a:srgbClr val="595959"/>
                </a:solidFill>
                <a:latin typeface="Arial" panose="020B0604020202020204" pitchFamily="34" charset="0"/>
              </a:rPr>
              <a:t>From discrete random variables, it is possible to calculate </a:t>
            </a:r>
            <a:r>
              <a:rPr lang="en-US" sz="2000" b="1" dirty="0">
                <a:solidFill>
                  <a:srgbClr val="595959"/>
                </a:solidFill>
                <a:latin typeface="Arial" panose="020B0604020202020204" pitchFamily="34" charset="0"/>
              </a:rPr>
              <a:t>Probability Mass Functions</a:t>
            </a:r>
            <a:r>
              <a:rPr lang="en-US" sz="2000" dirty="0">
                <a:solidFill>
                  <a:srgbClr val="595959"/>
                </a:solidFill>
                <a:latin typeface="Arial" panose="020B0604020202020204" pitchFamily="34" charset="0"/>
              </a:rPr>
              <a:t>, while from continuous random variables can be derived </a:t>
            </a:r>
            <a:r>
              <a:rPr lang="en-US" sz="2000" b="1" dirty="0">
                <a:solidFill>
                  <a:srgbClr val="595959"/>
                </a:solidFill>
                <a:latin typeface="Arial" panose="020B0604020202020204" pitchFamily="34" charset="0"/>
              </a:rPr>
              <a:t>Probability Density Functions</a:t>
            </a:r>
          </a:p>
          <a:p>
            <a:pPr marL="0" indent="0">
              <a:lnSpc>
                <a:spcPct val="120000"/>
              </a:lnSpc>
              <a:buNone/>
            </a:pPr>
            <a:endParaRPr lang="en-US" sz="1800" dirty="0">
              <a:solidFill>
                <a:srgbClr val="595959"/>
              </a:solidFill>
              <a:latin typeface="Arial" panose="020B0604020202020204" pitchFamily="34" charset="0"/>
            </a:endParaRPr>
          </a:p>
        </p:txBody>
      </p:sp>
    </p:spTree>
    <p:extLst>
      <p:ext uri="{BB962C8B-B14F-4D97-AF65-F5344CB8AC3E}">
        <p14:creationId xmlns:p14="http://schemas.microsoft.com/office/powerpoint/2010/main" val="3273904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7FD2C9D-36B9-4138-BB26-4A9B6F57D293}"/>
              </a:ext>
            </a:extLst>
          </p:cNvPr>
          <p:cNvGraphicFramePr>
            <a:graphicFrameLocks noChangeAspect="1"/>
          </p:cNvGraphicFramePr>
          <p:nvPr>
            <p:custDataLst>
              <p:tags r:id="rId2"/>
            </p:custDataLst>
            <p:extLst>
              <p:ext uri="{D42A27DB-BD31-4B8C-83A1-F6EECF244321}">
                <p14:modId xmlns:p14="http://schemas.microsoft.com/office/powerpoint/2010/main" val="1367633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21" name="think-cell Slide" r:id="rId5" imgW="395" imgH="394" progId="TCLayout.ActiveDocument.1">
                  <p:embed/>
                </p:oleObj>
              </mc:Choice>
              <mc:Fallback>
                <p:oleObj name="think-cell Slide" r:id="rId5" imgW="395" imgH="394" progId="TCLayout.ActiveDocument.1">
                  <p:embed/>
                  <p:pic>
                    <p:nvPicPr>
                      <p:cNvPr id="5" name="Object 4" hidden="1">
                        <a:extLst>
                          <a:ext uri="{FF2B5EF4-FFF2-40B4-BE49-F238E27FC236}">
                            <a16:creationId xmlns:a16="http://schemas.microsoft.com/office/drawing/2014/main" id="{57FD2C9D-36B9-4138-BB26-4A9B6F57D29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33CB69D-7897-43A6-9BD4-98D9B668907B}"/>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dirty="0">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10B74324-4B4E-47F9-9DEA-035ECA45D77E}"/>
              </a:ext>
            </a:extLst>
          </p:cNvPr>
          <p:cNvSpPr>
            <a:spLocks noGrp="1"/>
          </p:cNvSpPr>
          <p:nvPr>
            <p:ph type="title"/>
          </p:nvPr>
        </p:nvSpPr>
        <p:spPr>
          <a:xfrm>
            <a:off x="180654" y="200740"/>
            <a:ext cx="10515600" cy="590372"/>
          </a:xfrm>
        </p:spPr>
        <p:txBody>
          <a:bodyPr>
            <a:noAutofit/>
          </a:bodyPr>
          <a:lstStyle/>
          <a:p>
            <a:r>
              <a:rPr lang="en-US" b="0" i="0" u="none" strike="noStrike" dirty="0">
                <a:solidFill>
                  <a:schemeClr val="accent1"/>
                </a:solidFill>
                <a:effectLst/>
                <a:latin typeface="Arial" panose="020B0604020202020204" pitchFamily="34" charset="0"/>
              </a:rPr>
              <a:t>Probability Distributions </a:t>
            </a:r>
            <a:r>
              <a:rPr lang="en-US" b="0" i="0" u="none" strike="noStrike" dirty="0" err="1">
                <a:solidFill>
                  <a:schemeClr val="accent1"/>
                </a:solidFill>
                <a:effectLst/>
                <a:latin typeface="Arial" panose="020B0604020202020204" pitchFamily="34" charset="0"/>
              </a:rPr>
              <a:t>Contd</a:t>
            </a:r>
            <a:r>
              <a:rPr lang="en-US" b="0" i="0" u="none" strike="noStrike" dirty="0">
                <a:solidFill>
                  <a:schemeClr val="accent1"/>
                </a:solidFill>
                <a:effectLst/>
                <a:latin typeface="Arial" panose="020B0604020202020204" pitchFamily="34" charset="0"/>
              </a:rPr>
              <a:t>…</a:t>
            </a:r>
            <a:endParaRPr lang="en-US" dirty="0"/>
          </a:p>
        </p:txBody>
      </p:sp>
      <p:pic>
        <p:nvPicPr>
          <p:cNvPr id="6" name="Picture 5">
            <a:extLst>
              <a:ext uri="{FF2B5EF4-FFF2-40B4-BE49-F238E27FC236}">
                <a16:creationId xmlns:a16="http://schemas.microsoft.com/office/drawing/2014/main" id="{C2887707-2B5C-4796-9C71-D8C05D7A1675}"/>
              </a:ext>
            </a:extLst>
          </p:cNvPr>
          <p:cNvPicPr>
            <a:picLocks noChangeAspect="1"/>
          </p:cNvPicPr>
          <p:nvPr/>
        </p:nvPicPr>
        <p:blipFill>
          <a:blip r:embed="rId7"/>
          <a:stretch>
            <a:fillRect/>
          </a:stretch>
        </p:blipFill>
        <p:spPr>
          <a:xfrm>
            <a:off x="1828800" y="1068878"/>
            <a:ext cx="7972745" cy="5588381"/>
          </a:xfrm>
          <a:prstGeom prst="rect">
            <a:avLst/>
          </a:prstGeom>
        </p:spPr>
      </p:pic>
    </p:spTree>
    <p:extLst>
      <p:ext uri="{BB962C8B-B14F-4D97-AF65-F5344CB8AC3E}">
        <p14:creationId xmlns:p14="http://schemas.microsoft.com/office/powerpoint/2010/main" val="3950318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7FD2C9D-36B9-4138-BB26-4A9B6F57D293}"/>
              </a:ext>
            </a:extLst>
          </p:cNvPr>
          <p:cNvGraphicFramePr>
            <a:graphicFrameLocks noChangeAspect="1"/>
          </p:cNvGraphicFramePr>
          <p:nvPr>
            <p:custDataLst>
              <p:tags r:id="rId2"/>
            </p:custDataLst>
            <p:extLst>
              <p:ext uri="{D42A27DB-BD31-4B8C-83A1-F6EECF244321}">
                <p14:modId xmlns:p14="http://schemas.microsoft.com/office/powerpoint/2010/main" val="2613950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45" name="think-cell Slide" r:id="rId5" imgW="395" imgH="394" progId="TCLayout.ActiveDocument.1">
                  <p:embed/>
                </p:oleObj>
              </mc:Choice>
              <mc:Fallback>
                <p:oleObj name="think-cell Slide" r:id="rId5" imgW="395" imgH="394" progId="TCLayout.ActiveDocument.1">
                  <p:embed/>
                  <p:pic>
                    <p:nvPicPr>
                      <p:cNvPr id="5" name="Object 4" hidden="1">
                        <a:extLst>
                          <a:ext uri="{FF2B5EF4-FFF2-40B4-BE49-F238E27FC236}">
                            <a16:creationId xmlns:a16="http://schemas.microsoft.com/office/drawing/2014/main" id="{57FD2C9D-36B9-4138-BB26-4A9B6F57D29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33CB69D-7897-43A6-9BD4-98D9B668907B}"/>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dirty="0">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10B74324-4B4E-47F9-9DEA-035ECA45D77E}"/>
              </a:ext>
            </a:extLst>
          </p:cNvPr>
          <p:cNvSpPr>
            <a:spLocks noGrp="1"/>
          </p:cNvSpPr>
          <p:nvPr>
            <p:ph type="title"/>
          </p:nvPr>
        </p:nvSpPr>
        <p:spPr>
          <a:xfrm>
            <a:off x="180654" y="200740"/>
            <a:ext cx="10515600" cy="590372"/>
          </a:xfrm>
        </p:spPr>
        <p:txBody>
          <a:bodyPr>
            <a:noAutofit/>
          </a:bodyPr>
          <a:lstStyle/>
          <a:p>
            <a:r>
              <a:rPr lang="en-US" b="0" i="0" u="none" strike="noStrike" dirty="0">
                <a:solidFill>
                  <a:schemeClr val="accent1"/>
                </a:solidFill>
                <a:effectLst/>
                <a:latin typeface="Arial" panose="020B0604020202020204" pitchFamily="34" charset="0"/>
              </a:rPr>
              <a:t>Discrete Distributions</a:t>
            </a:r>
            <a:endParaRPr lang="en-US" dirty="0"/>
          </a:p>
        </p:txBody>
      </p:sp>
      <p:pic>
        <p:nvPicPr>
          <p:cNvPr id="3" name="Picture 2">
            <a:extLst>
              <a:ext uri="{FF2B5EF4-FFF2-40B4-BE49-F238E27FC236}">
                <a16:creationId xmlns:a16="http://schemas.microsoft.com/office/drawing/2014/main" id="{F1B18ACC-BB0B-4080-B753-F990B68422CF}"/>
              </a:ext>
            </a:extLst>
          </p:cNvPr>
          <p:cNvPicPr>
            <a:picLocks noChangeAspect="1"/>
          </p:cNvPicPr>
          <p:nvPr/>
        </p:nvPicPr>
        <p:blipFill>
          <a:blip r:embed="rId7"/>
          <a:stretch>
            <a:fillRect/>
          </a:stretch>
        </p:blipFill>
        <p:spPr>
          <a:xfrm>
            <a:off x="180654" y="1324617"/>
            <a:ext cx="6886906" cy="2589838"/>
          </a:xfrm>
          <a:prstGeom prst="rect">
            <a:avLst/>
          </a:prstGeom>
        </p:spPr>
      </p:pic>
      <p:sp>
        <p:nvSpPr>
          <p:cNvPr id="8" name="TextBox 7">
            <a:extLst>
              <a:ext uri="{FF2B5EF4-FFF2-40B4-BE49-F238E27FC236}">
                <a16:creationId xmlns:a16="http://schemas.microsoft.com/office/drawing/2014/main" id="{44265914-F9AB-4CD3-9C99-887EB92F44E4}"/>
              </a:ext>
            </a:extLst>
          </p:cNvPr>
          <p:cNvSpPr txBox="1"/>
          <p:nvPr/>
        </p:nvSpPr>
        <p:spPr>
          <a:xfrm>
            <a:off x="180654" y="935186"/>
            <a:ext cx="10762179" cy="494751"/>
          </a:xfrm>
          <a:prstGeom prst="rect">
            <a:avLst/>
          </a:prstGeom>
          <a:noFill/>
        </p:spPr>
        <p:txBody>
          <a:bodyPr wrap="square">
            <a:spAutoFit/>
          </a:bodyPr>
          <a:lstStyle/>
          <a:p>
            <a:pPr marL="0" indent="0">
              <a:lnSpc>
                <a:spcPct val="120000"/>
              </a:lnSpc>
              <a:buNone/>
            </a:pPr>
            <a:r>
              <a:rPr lang="en-US" sz="2400" b="1" dirty="0">
                <a:solidFill>
                  <a:srgbClr val="595959"/>
                </a:solidFill>
                <a:latin typeface="Arial" panose="020B0604020202020204" pitchFamily="34" charset="0"/>
              </a:rPr>
              <a:t>Probability Mass Function (</a:t>
            </a:r>
            <a:r>
              <a:rPr lang="en-US" sz="2400" b="1" dirty="0" err="1">
                <a:solidFill>
                  <a:srgbClr val="595959"/>
                </a:solidFill>
                <a:latin typeface="Arial" panose="020B0604020202020204" pitchFamily="34" charset="0"/>
              </a:rPr>
              <a:t>pmf</a:t>
            </a:r>
            <a:r>
              <a:rPr lang="en-US" sz="2400" b="1" dirty="0">
                <a:solidFill>
                  <a:srgbClr val="595959"/>
                </a:solidFill>
                <a:latin typeface="Arial" panose="020B0604020202020204" pitchFamily="34" charset="0"/>
              </a:rPr>
              <a:t>) -</a:t>
            </a:r>
          </a:p>
        </p:txBody>
      </p:sp>
      <p:sp>
        <p:nvSpPr>
          <p:cNvPr id="9" name="TextBox 8">
            <a:extLst>
              <a:ext uri="{FF2B5EF4-FFF2-40B4-BE49-F238E27FC236}">
                <a16:creationId xmlns:a16="http://schemas.microsoft.com/office/drawing/2014/main" id="{A998AC9F-010B-4F16-A02F-64FEDECDA281}"/>
              </a:ext>
            </a:extLst>
          </p:cNvPr>
          <p:cNvSpPr txBox="1"/>
          <p:nvPr/>
        </p:nvSpPr>
        <p:spPr>
          <a:xfrm>
            <a:off x="180654" y="4078841"/>
            <a:ext cx="11840110" cy="2616101"/>
          </a:xfrm>
          <a:prstGeom prst="rect">
            <a:avLst/>
          </a:prstGeom>
          <a:noFill/>
        </p:spPr>
        <p:txBody>
          <a:bodyPr wrap="square">
            <a:spAutoFit/>
          </a:bodyPr>
          <a:lstStyle/>
          <a:p>
            <a:pPr marL="0" indent="0">
              <a:lnSpc>
                <a:spcPct val="120000"/>
              </a:lnSpc>
              <a:buNone/>
            </a:pPr>
            <a:r>
              <a:rPr lang="en-US" b="1" dirty="0">
                <a:solidFill>
                  <a:srgbClr val="595959"/>
                </a:solidFill>
                <a:latin typeface="Arial" panose="020B0604020202020204" pitchFamily="34" charset="0"/>
              </a:rPr>
              <a:t>Bernoulli Distribution - </a:t>
            </a:r>
            <a:r>
              <a:rPr lang="en-US" sz="1600" dirty="0">
                <a:solidFill>
                  <a:srgbClr val="595959"/>
                </a:solidFill>
                <a:latin typeface="Arial" panose="020B0604020202020204" pitchFamily="34" charset="0"/>
              </a:rPr>
              <a:t>This distribution has only two possible outcomes and a single trial</a:t>
            </a:r>
          </a:p>
          <a:p>
            <a:pPr marL="0" indent="0">
              <a:lnSpc>
                <a:spcPct val="120000"/>
              </a:lnSpc>
              <a:buNone/>
            </a:pPr>
            <a:r>
              <a:rPr lang="en-US" sz="1600" dirty="0">
                <a:solidFill>
                  <a:srgbClr val="595959"/>
                </a:solidFill>
                <a:latin typeface="Arial" panose="020B0604020202020204" pitchFamily="34" charset="0"/>
              </a:rPr>
              <a:t>A simple example can be a single toss of a biased/unbiased coin. In this example, the probability that the outcome might be heads can be considered equal to p and (1 - p) for tails</a:t>
            </a:r>
          </a:p>
          <a:p>
            <a:pPr algn="l"/>
            <a:r>
              <a:rPr lang="en-US" sz="1600" b="1" dirty="0">
                <a:solidFill>
                  <a:srgbClr val="595959"/>
                </a:solidFill>
                <a:latin typeface="Arial" panose="020B0604020202020204" pitchFamily="34" charset="0"/>
              </a:rPr>
              <a:t>Mean – </a:t>
            </a:r>
            <a:r>
              <a:rPr lang="en-US" sz="1600" dirty="0">
                <a:solidFill>
                  <a:srgbClr val="595959"/>
                </a:solidFill>
                <a:latin typeface="Arial" panose="020B0604020202020204" pitchFamily="34" charset="0"/>
              </a:rPr>
              <a:t> p = p</a:t>
            </a:r>
          </a:p>
          <a:p>
            <a:pPr algn="l"/>
            <a:r>
              <a:rPr lang="en-US" sz="1600" b="1" dirty="0">
                <a:solidFill>
                  <a:srgbClr val="595959"/>
                </a:solidFill>
                <a:latin typeface="Arial" panose="020B0604020202020204" pitchFamily="34" charset="0"/>
              </a:rPr>
              <a:t>Variance – </a:t>
            </a:r>
            <a:r>
              <a:rPr lang="en-US" sz="1600" dirty="0">
                <a:solidFill>
                  <a:srgbClr val="595959"/>
                </a:solidFill>
                <a:latin typeface="Arial" panose="020B0604020202020204" pitchFamily="34" charset="0"/>
              </a:rPr>
              <a:t>p X (1-p) = p(1-p)</a:t>
            </a:r>
          </a:p>
          <a:p>
            <a:pPr algn="l"/>
            <a:endParaRPr lang="en-US" b="1" dirty="0">
              <a:solidFill>
                <a:srgbClr val="595959"/>
              </a:solidFill>
              <a:latin typeface="Arial" panose="020B0604020202020204" pitchFamily="34" charset="0"/>
            </a:endParaRPr>
          </a:p>
          <a:p>
            <a:pPr algn="l"/>
            <a:r>
              <a:rPr lang="en-US" b="1" dirty="0">
                <a:solidFill>
                  <a:srgbClr val="595959"/>
                </a:solidFill>
                <a:latin typeface="Arial" panose="020B0604020202020204" pitchFamily="34" charset="0"/>
              </a:rPr>
              <a:t>Uniform Distribution - </a:t>
            </a:r>
            <a:r>
              <a:rPr lang="en-US" sz="1600" dirty="0">
                <a:solidFill>
                  <a:srgbClr val="595959"/>
                </a:solidFill>
                <a:latin typeface="Arial" panose="020B0604020202020204" pitchFamily="34" charset="0"/>
              </a:rPr>
              <a:t>The Uniform Distribution can be easily derived from the Bernoulli Distribution. In this case, a possibly unlimited number of outcomes are allowed and all the events hold the same probability to take place</a:t>
            </a:r>
          </a:p>
          <a:p>
            <a:pPr algn="l"/>
            <a:r>
              <a:rPr lang="en-US" sz="1600" b="1" dirty="0">
                <a:solidFill>
                  <a:srgbClr val="595959"/>
                </a:solidFill>
                <a:latin typeface="Arial" panose="020B0604020202020204" pitchFamily="34" charset="0"/>
              </a:rPr>
              <a:t>Mean - </a:t>
            </a:r>
            <a:r>
              <a:rPr lang="en-US" sz="1600" dirty="0">
                <a:solidFill>
                  <a:srgbClr val="595959"/>
                </a:solidFill>
                <a:latin typeface="Arial" panose="020B0604020202020204" pitchFamily="34" charset="0"/>
              </a:rPr>
              <a:t>A+B/2, </a:t>
            </a:r>
            <a:r>
              <a:rPr lang="en-US" sz="1600" b="1" dirty="0">
                <a:solidFill>
                  <a:srgbClr val="595959"/>
                </a:solidFill>
                <a:latin typeface="Arial" panose="020B0604020202020204" pitchFamily="34" charset="0"/>
              </a:rPr>
              <a:t>Variance – (</a:t>
            </a:r>
            <a:r>
              <a:rPr lang="en-US" sz="1600" dirty="0">
                <a:solidFill>
                  <a:srgbClr val="595959"/>
                </a:solidFill>
                <a:latin typeface="Arial" panose="020B0604020202020204" pitchFamily="34" charset="0"/>
              </a:rPr>
              <a:t>square(b-a+1) – 1) /12</a:t>
            </a:r>
          </a:p>
        </p:txBody>
      </p:sp>
    </p:spTree>
    <p:extLst>
      <p:ext uri="{BB962C8B-B14F-4D97-AF65-F5344CB8AC3E}">
        <p14:creationId xmlns:p14="http://schemas.microsoft.com/office/powerpoint/2010/main" val="142225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7FD2C9D-36B9-4138-BB26-4A9B6F57D293}"/>
              </a:ext>
            </a:extLst>
          </p:cNvPr>
          <p:cNvGraphicFramePr>
            <a:graphicFrameLocks noChangeAspect="1"/>
          </p:cNvGraphicFramePr>
          <p:nvPr>
            <p:custDataLst>
              <p:tags r:id="rId2"/>
            </p:custDataLst>
            <p:extLst>
              <p:ext uri="{D42A27DB-BD31-4B8C-83A1-F6EECF244321}">
                <p14:modId xmlns:p14="http://schemas.microsoft.com/office/powerpoint/2010/main" val="1954925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69" name="think-cell Slide" r:id="rId5" imgW="395" imgH="394" progId="TCLayout.ActiveDocument.1">
                  <p:embed/>
                </p:oleObj>
              </mc:Choice>
              <mc:Fallback>
                <p:oleObj name="think-cell Slide" r:id="rId5" imgW="395" imgH="394" progId="TCLayout.ActiveDocument.1">
                  <p:embed/>
                  <p:pic>
                    <p:nvPicPr>
                      <p:cNvPr id="5" name="Object 4" hidden="1">
                        <a:extLst>
                          <a:ext uri="{FF2B5EF4-FFF2-40B4-BE49-F238E27FC236}">
                            <a16:creationId xmlns:a16="http://schemas.microsoft.com/office/drawing/2014/main" id="{57FD2C9D-36B9-4138-BB26-4A9B6F57D29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33CB69D-7897-43A6-9BD4-98D9B668907B}"/>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dirty="0">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10B74324-4B4E-47F9-9DEA-035ECA45D77E}"/>
              </a:ext>
            </a:extLst>
          </p:cNvPr>
          <p:cNvSpPr>
            <a:spLocks noGrp="1"/>
          </p:cNvSpPr>
          <p:nvPr>
            <p:ph type="title"/>
          </p:nvPr>
        </p:nvSpPr>
        <p:spPr>
          <a:xfrm>
            <a:off x="180654" y="200740"/>
            <a:ext cx="10515600" cy="590372"/>
          </a:xfrm>
        </p:spPr>
        <p:txBody>
          <a:bodyPr>
            <a:noAutofit/>
          </a:bodyPr>
          <a:lstStyle/>
          <a:p>
            <a:r>
              <a:rPr lang="en-US" b="0" i="0" u="none" strike="noStrike" dirty="0">
                <a:solidFill>
                  <a:schemeClr val="accent1"/>
                </a:solidFill>
                <a:effectLst/>
                <a:latin typeface="Arial" panose="020B0604020202020204" pitchFamily="34" charset="0"/>
              </a:rPr>
              <a:t>Discrete Distributions </a:t>
            </a:r>
            <a:r>
              <a:rPr lang="en-US" b="0" i="0" u="none" strike="noStrike" dirty="0" err="1">
                <a:solidFill>
                  <a:schemeClr val="accent1"/>
                </a:solidFill>
                <a:effectLst/>
                <a:latin typeface="Arial" panose="020B0604020202020204" pitchFamily="34" charset="0"/>
              </a:rPr>
              <a:t>Contd</a:t>
            </a:r>
            <a:r>
              <a:rPr lang="en-US" b="0" i="0" u="none" strike="noStrike" dirty="0">
                <a:solidFill>
                  <a:schemeClr val="accent1"/>
                </a:solidFill>
                <a:effectLst/>
                <a:latin typeface="Arial" panose="020B0604020202020204" pitchFamily="34" charset="0"/>
              </a:rPr>
              <a:t>…</a:t>
            </a:r>
            <a:endParaRPr lang="en-US" dirty="0"/>
          </a:p>
        </p:txBody>
      </p:sp>
      <p:sp>
        <p:nvSpPr>
          <p:cNvPr id="8" name="TextBox 7">
            <a:extLst>
              <a:ext uri="{FF2B5EF4-FFF2-40B4-BE49-F238E27FC236}">
                <a16:creationId xmlns:a16="http://schemas.microsoft.com/office/drawing/2014/main" id="{44265914-F9AB-4CD3-9C99-887EB92F44E4}"/>
              </a:ext>
            </a:extLst>
          </p:cNvPr>
          <p:cNvSpPr txBox="1"/>
          <p:nvPr/>
        </p:nvSpPr>
        <p:spPr>
          <a:xfrm>
            <a:off x="180654" y="939746"/>
            <a:ext cx="11919734" cy="5355312"/>
          </a:xfrm>
          <a:prstGeom prst="rect">
            <a:avLst/>
          </a:prstGeom>
          <a:noFill/>
        </p:spPr>
        <p:txBody>
          <a:bodyPr wrap="square">
            <a:spAutoFit/>
          </a:bodyPr>
          <a:lstStyle/>
          <a:p>
            <a:pPr algn="l"/>
            <a:r>
              <a:rPr lang="en-US" sz="1600" b="1" dirty="0">
                <a:solidFill>
                  <a:srgbClr val="595959"/>
                </a:solidFill>
                <a:latin typeface="Arial" panose="020B0604020202020204" pitchFamily="34" charset="0"/>
              </a:rPr>
              <a:t>Binomial Distribution -</a:t>
            </a:r>
            <a:r>
              <a:rPr lang="en-US" sz="2000" b="1" dirty="0">
                <a:solidFill>
                  <a:srgbClr val="595959"/>
                </a:solidFill>
                <a:latin typeface="Arial" panose="020B0604020202020204" pitchFamily="34" charset="0"/>
              </a:rPr>
              <a:t> </a:t>
            </a:r>
            <a:r>
              <a:rPr lang="en-US" sz="1400" dirty="0">
                <a:solidFill>
                  <a:srgbClr val="595959"/>
                </a:solidFill>
                <a:latin typeface="Arial" panose="020B0604020202020204" pitchFamily="34" charset="0"/>
              </a:rPr>
              <a:t>The Binomial Distribution can instead be thought as the sum of outcomes of an event following a Bernoulli distribution. The Binomial Distribution is therefore used in binary outcome events and the probability of success and failure is the same in all the successive trials. This distribution takes </a:t>
            </a:r>
            <a:r>
              <a:rPr lang="en-US" sz="1400" b="1" dirty="0">
                <a:solidFill>
                  <a:srgbClr val="595959"/>
                </a:solidFill>
                <a:latin typeface="Arial" panose="020B0604020202020204" pitchFamily="34" charset="0"/>
              </a:rPr>
              <a:t>two parameters</a:t>
            </a:r>
            <a:r>
              <a:rPr lang="en-US" sz="1400" dirty="0">
                <a:solidFill>
                  <a:srgbClr val="595959"/>
                </a:solidFill>
                <a:latin typeface="Arial" panose="020B0604020202020204" pitchFamily="34" charset="0"/>
              </a:rPr>
              <a:t> as inputs: </a:t>
            </a:r>
            <a:r>
              <a:rPr lang="en-US" sz="1400" b="1" dirty="0">
                <a:solidFill>
                  <a:srgbClr val="595959"/>
                </a:solidFill>
                <a:latin typeface="Arial" panose="020B0604020202020204" pitchFamily="34" charset="0"/>
              </a:rPr>
              <a:t>the number of times an event takes place (n) </a:t>
            </a:r>
            <a:r>
              <a:rPr lang="en-US" sz="1400" dirty="0">
                <a:solidFill>
                  <a:srgbClr val="595959"/>
                </a:solidFill>
                <a:latin typeface="Arial" panose="020B0604020202020204" pitchFamily="34" charset="0"/>
              </a:rPr>
              <a:t>and the </a:t>
            </a:r>
            <a:r>
              <a:rPr lang="en-US" sz="1400" b="1" dirty="0">
                <a:solidFill>
                  <a:srgbClr val="595959"/>
                </a:solidFill>
                <a:latin typeface="Arial" panose="020B0604020202020204" pitchFamily="34" charset="0"/>
              </a:rPr>
              <a:t>probability assigned to one of the two classes (p)</a:t>
            </a:r>
          </a:p>
          <a:p>
            <a:pPr algn="l"/>
            <a:endParaRPr lang="en-US" sz="1400" dirty="0">
              <a:solidFill>
                <a:srgbClr val="595959"/>
              </a:solidFill>
              <a:latin typeface="Arial" panose="020B0604020202020204" pitchFamily="34" charset="0"/>
            </a:endParaRPr>
          </a:p>
          <a:p>
            <a:pPr algn="l"/>
            <a:r>
              <a:rPr lang="en-US" sz="1400" b="1" dirty="0">
                <a:solidFill>
                  <a:srgbClr val="595959"/>
                </a:solidFill>
                <a:latin typeface="Arial" panose="020B0604020202020204" pitchFamily="34" charset="0"/>
              </a:rPr>
              <a:t>Binomial Setting</a:t>
            </a:r>
          </a:p>
          <a:p>
            <a:pPr marL="285750" indent="-285750" algn="l">
              <a:buFont typeface="Arial" panose="020B0604020202020204" pitchFamily="34" charset="0"/>
              <a:buChar char="•"/>
            </a:pPr>
            <a:r>
              <a:rPr lang="en-US" sz="1400" dirty="0">
                <a:solidFill>
                  <a:srgbClr val="595959"/>
                </a:solidFill>
                <a:latin typeface="Arial" panose="020B0604020202020204" pitchFamily="34" charset="0"/>
              </a:rPr>
              <a:t>Fixed number of trials</a:t>
            </a:r>
          </a:p>
          <a:p>
            <a:pPr marL="285750" indent="-285750" algn="l">
              <a:buFont typeface="Arial" panose="020B0604020202020204" pitchFamily="34" charset="0"/>
              <a:buChar char="•"/>
            </a:pPr>
            <a:r>
              <a:rPr lang="en-US" sz="1400" dirty="0">
                <a:solidFill>
                  <a:srgbClr val="595959"/>
                </a:solidFill>
                <a:latin typeface="Arial" panose="020B0604020202020204" pitchFamily="34" charset="0"/>
              </a:rPr>
              <a:t>Only two possible outcomes of the trials - success or failure</a:t>
            </a:r>
          </a:p>
          <a:p>
            <a:pPr marL="285750" indent="-285750" algn="l">
              <a:buFont typeface="Arial" panose="020B0604020202020204" pitchFamily="34" charset="0"/>
              <a:buChar char="•"/>
            </a:pPr>
            <a:r>
              <a:rPr lang="en-US" sz="1400" dirty="0">
                <a:solidFill>
                  <a:srgbClr val="595959"/>
                </a:solidFill>
                <a:latin typeface="Arial" panose="020B0604020202020204" pitchFamily="34" charset="0"/>
              </a:rPr>
              <a:t>Trials are independent and random</a:t>
            </a:r>
          </a:p>
          <a:p>
            <a:pPr marL="285750" indent="-285750" algn="l">
              <a:buFont typeface="Arial" panose="020B0604020202020204" pitchFamily="34" charset="0"/>
              <a:buChar char="•"/>
            </a:pPr>
            <a:r>
              <a:rPr lang="en-US" sz="1400" dirty="0">
                <a:solidFill>
                  <a:srgbClr val="595959"/>
                </a:solidFill>
                <a:latin typeface="Arial" panose="020B0604020202020204" pitchFamily="34" charset="0"/>
              </a:rPr>
              <a:t>Prob of success of failure does not change during n trials</a:t>
            </a:r>
          </a:p>
          <a:p>
            <a:pPr algn="l"/>
            <a:endParaRPr lang="en-US" sz="1400" dirty="0">
              <a:solidFill>
                <a:srgbClr val="595959"/>
              </a:solidFill>
              <a:latin typeface="Arial" panose="020B0604020202020204" pitchFamily="34" charset="0"/>
            </a:endParaRPr>
          </a:p>
          <a:p>
            <a:pPr algn="l"/>
            <a:r>
              <a:rPr lang="en-US" sz="1400" b="1" dirty="0">
                <a:solidFill>
                  <a:srgbClr val="595959"/>
                </a:solidFill>
                <a:latin typeface="Arial" panose="020B0604020202020204" pitchFamily="34" charset="0"/>
              </a:rPr>
              <a:t>Note –</a:t>
            </a:r>
            <a:r>
              <a:rPr lang="en-US" sz="1400" dirty="0">
                <a:solidFill>
                  <a:srgbClr val="595959"/>
                </a:solidFill>
                <a:latin typeface="Arial" panose="020B0604020202020204" pitchFamily="34" charset="0"/>
              </a:rPr>
              <a:t> The outcome of one trial does not influence another trial</a:t>
            </a:r>
          </a:p>
          <a:p>
            <a:pPr algn="l"/>
            <a:endParaRPr lang="en-US" sz="1400" dirty="0">
              <a:solidFill>
                <a:srgbClr val="595959"/>
              </a:solidFill>
              <a:latin typeface="Arial" panose="020B0604020202020204" pitchFamily="34" charset="0"/>
            </a:endParaRPr>
          </a:p>
          <a:p>
            <a:pPr algn="l"/>
            <a:r>
              <a:rPr lang="en-US" sz="1400" dirty="0">
                <a:solidFill>
                  <a:srgbClr val="595959"/>
                </a:solidFill>
                <a:latin typeface="Arial" panose="020B0604020202020204" pitchFamily="34" charset="0"/>
              </a:rPr>
              <a:t>A simple example of a Binomial Distribution in action can be the toss of a </a:t>
            </a:r>
          </a:p>
          <a:p>
            <a:pPr algn="l"/>
            <a:r>
              <a:rPr lang="en-US" sz="1400" dirty="0">
                <a:solidFill>
                  <a:srgbClr val="595959"/>
                </a:solidFill>
                <a:latin typeface="Arial" panose="020B0604020202020204" pitchFamily="34" charset="0"/>
              </a:rPr>
              <a:t>biased/unbiased coin repeated a </a:t>
            </a:r>
            <a:r>
              <a:rPr lang="en-US" sz="1400" b="1" dirty="0">
                <a:solidFill>
                  <a:srgbClr val="595959"/>
                </a:solidFill>
                <a:latin typeface="Arial" panose="020B0604020202020204" pitchFamily="34" charset="0"/>
              </a:rPr>
              <a:t>certain amount of times</a:t>
            </a:r>
          </a:p>
          <a:p>
            <a:pPr algn="l"/>
            <a:endParaRPr lang="en-US" sz="1400" b="1" dirty="0">
              <a:solidFill>
                <a:srgbClr val="595959"/>
              </a:solidFill>
              <a:latin typeface="Arial" panose="020B0604020202020204" pitchFamily="34" charset="0"/>
            </a:endParaRPr>
          </a:p>
          <a:p>
            <a:pPr algn="l"/>
            <a:r>
              <a:rPr lang="en-US" sz="1400" b="1" dirty="0">
                <a:solidFill>
                  <a:srgbClr val="595959"/>
                </a:solidFill>
                <a:latin typeface="Arial" panose="020B0604020202020204" pitchFamily="34" charset="0"/>
              </a:rPr>
              <a:t>Q –</a:t>
            </a:r>
            <a:r>
              <a:rPr lang="en-US" sz="1400" dirty="0">
                <a:solidFill>
                  <a:srgbClr val="595959"/>
                </a:solidFill>
                <a:latin typeface="Arial" panose="020B0604020202020204" pitchFamily="34" charset="0"/>
              </a:rPr>
              <a:t> Flipping a coin 3 times, what is the probability of exactly getting 1 head and is this a binomial experiment??</a:t>
            </a:r>
          </a:p>
          <a:p>
            <a:pPr algn="l"/>
            <a:r>
              <a:rPr lang="en-US" sz="1400" dirty="0">
                <a:solidFill>
                  <a:srgbClr val="595959"/>
                </a:solidFill>
                <a:latin typeface="Arial" panose="020B0604020202020204" pitchFamily="34" charset="0"/>
              </a:rPr>
              <a:t>N = 3, X = 1</a:t>
            </a:r>
          </a:p>
          <a:p>
            <a:pPr algn="l"/>
            <a:r>
              <a:rPr lang="en-US" sz="1400" dirty="0">
                <a:solidFill>
                  <a:srgbClr val="595959"/>
                </a:solidFill>
                <a:latin typeface="Arial" panose="020B0604020202020204" pitchFamily="34" charset="0"/>
              </a:rPr>
              <a:t>P =0.5 (success)</a:t>
            </a:r>
          </a:p>
          <a:p>
            <a:pPr algn="l"/>
            <a:r>
              <a:rPr lang="en-US" sz="1400" dirty="0">
                <a:solidFill>
                  <a:srgbClr val="595959"/>
                </a:solidFill>
                <a:latin typeface="Arial" panose="020B0604020202020204" pitchFamily="34" charset="0"/>
              </a:rPr>
              <a:t>1-p = 0.5 (failure)</a:t>
            </a:r>
          </a:p>
          <a:p>
            <a:pPr algn="l"/>
            <a:endParaRPr lang="en-US" sz="1400" dirty="0">
              <a:solidFill>
                <a:srgbClr val="595959"/>
              </a:solidFill>
              <a:latin typeface="Arial" panose="020B0604020202020204" pitchFamily="34" charset="0"/>
            </a:endParaRPr>
          </a:p>
          <a:p>
            <a:pPr algn="l"/>
            <a:r>
              <a:rPr lang="en-US" sz="1400" b="1" dirty="0">
                <a:solidFill>
                  <a:srgbClr val="595959"/>
                </a:solidFill>
                <a:latin typeface="Arial" panose="020B0604020202020204" pitchFamily="34" charset="0"/>
              </a:rPr>
              <a:t>Parameters of Binomial Distribution - </a:t>
            </a:r>
          </a:p>
          <a:p>
            <a:pPr algn="l"/>
            <a:r>
              <a:rPr lang="en-US" sz="1400" b="1" dirty="0">
                <a:solidFill>
                  <a:srgbClr val="595959"/>
                </a:solidFill>
                <a:latin typeface="Arial" panose="020B0604020202020204" pitchFamily="34" charset="0"/>
              </a:rPr>
              <a:t>Mean of Binomial Distribution – </a:t>
            </a:r>
            <a:r>
              <a:rPr lang="en-US" sz="1400" dirty="0">
                <a:solidFill>
                  <a:srgbClr val="595959"/>
                </a:solidFill>
                <a:latin typeface="Arial" panose="020B0604020202020204" pitchFamily="34" charset="0"/>
              </a:rPr>
              <a:t>n X p = np</a:t>
            </a:r>
          </a:p>
          <a:p>
            <a:pPr algn="l"/>
            <a:r>
              <a:rPr lang="en-US" sz="1400" b="1" dirty="0">
                <a:solidFill>
                  <a:srgbClr val="595959"/>
                </a:solidFill>
                <a:latin typeface="Arial" panose="020B0604020202020204" pitchFamily="34" charset="0"/>
              </a:rPr>
              <a:t>Variance – </a:t>
            </a:r>
            <a:r>
              <a:rPr lang="en-US" sz="1400" dirty="0">
                <a:solidFill>
                  <a:srgbClr val="595959"/>
                </a:solidFill>
                <a:latin typeface="Arial" panose="020B0604020202020204" pitchFamily="34" charset="0"/>
              </a:rPr>
              <a:t>n X p X (1-p) = np(1-p)</a:t>
            </a:r>
          </a:p>
        </p:txBody>
      </p:sp>
      <p:pic>
        <p:nvPicPr>
          <p:cNvPr id="3" name="Picture 2">
            <a:extLst>
              <a:ext uri="{FF2B5EF4-FFF2-40B4-BE49-F238E27FC236}">
                <a16:creationId xmlns:a16="http://schemas.microsoft.com/office/drawing/2014/main" id="{C2D97341-F8E9-49F1-8447-41E911D90040}"/>
              </a:ext>
            </a:extLst>
          </p:cNvPr>
          <p:cNvPicPr>
            <a:picLocks noChangeAspect="1"/>
          </p:cNvPicPr>
          <p:nvPr/>
        </p:nvPicPr>
        <p:blipFill>
          <a:blip r:embed="rId7"/>
          <a:stretch>
            <a:fillRect/>
          </a:stretch>
        </p:blipFill>
        <p:spPr>
          <a:xfrm>
            <a:off x="8303491" y="1783309"/>
            <a:ext cx="3707855" cy="2535595"/>
          </a:xfrm>
          <a:prstGeom prst="rect">
            <a:avLst/>
          </a:prstGeom>
        </p:spPr>
      </p:pic>
    </p:spTree>
    <p:extLst>
      <p:ext uri="{BB962C8B-B14F-4D97-AF65-F5344CB8AC3E}">
        <p14:creationId xmlns:p14="http://schemas.microsoft.com/office/powerpoint/2010/main" val="2697153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67A77CF-4B2E-4BB4-8502-B5379F280B13}"/>
              </a:ext>
            </a:extLst>
          </p:cNvPr>
          <p:cNvGraphicFramePr>
            <a:graphicFrameLocks noChangeAspect="1"/>
          </p:cNvGraphicFramePr>
          <p:nvPr>
            <p:custDataLst>
              <p:tags r:id="rId2"/>
            </p:custDataLst>
            <p:extLst>
              <p:ext uri="{D42A27DB-BD31-4B8C-83A1-F6EECF244321}">
                <p14:modId xmlns:p14="http://schemas.microsoft.com/office/powerpoint/2010/main" val="39370668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93" name="think-cell Slide" r:id="rId5" imgW="395" imgH="394" progId="TCLayout.ActiveDocument.1">
                  <p:embed/>
                </p:oleObj>
              </mc:Choice>
              <mc:Fallback>
                <p:oleObj name="think-cell Slide" r:id="rId5" imgW="395" imgH="394" progId="TCLayout.ActiveDocument.1">
                  <p:embed/>
                  <p:pic>
                    <p:nvPicPr>
                      <p:cNvPr id="5" name="Object 4" hidden="1">
                        <a:extLst>
                          <a:ext uri="{FF2B5EF4-FFF2-40B4-BE49-F238E27FC236}">
                            <a16:creationId xmlns:a16="http://schemas.microsoft.com/office/drawing/2014/main" id="{167A77CF-4B2E-4BB4-8502-B5379F280B1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4A1795F2-B498-44A2-86F5-CF5733A5AE05}"/>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dirty="0">
              <a:latin typeface="Arial" panose="020B0604020202020204" pitchFamily="34" charset="0"/>
              <a:ea typeface="+mj-ea"/>
              <a:cs typeface="+mj-cs"/>
              <a:sym typeface="Arial" panose="020B0604020202020204" pitchFamily="34" charset="0"/>
            </a:endParaRPr>
          </a:p>
        </p:txBody>
      </p:sp>
      <p:pic>
        <p:nvPicPr>
          <p:cNvPr id="4" name="Picture 3">
            <a:extLst>
              <a:ext uri="{FF2B5EF4-FFF2-40B4-BE49-F238E27FC236}">
                <a16:creationId xmlns:a16="http://schemas.microsoft.com/office/drawing/2014/main" id="{14BCFEC9-A9BA-4EFF-ACA7-13B8E887DE7B}"/>
              </a:ext>
            </a:extLst>
          </p:cNvPr>
          <p:cNvPicPr>
            <a:picLocks noChangeAspect="1"/>
          </p:cNvPicPr>
          <p:nvPr/>
        </p:nvPicPr>
        <p:blipFill>
          <a:blip r:embed="rId7"/>
          <a:stretch>
            <a:fillRect/>
          </a:stretch>
        </p:blipFill>
        <p:spPr>
          <a:xfrm>
            <a:off x="121024" y="1404720"/>
            <a:ext cx="7302883" cy="4107871"/>
          </a:xfrm>
          <a:prstGeom prst="rect">
            <a:avLst/>
          </a:prstGeom>
        </p:spPr>
      </p:pic>
      <p:sp>
        <p:nvSpPr>
          <p:cNvPr id="12" name="Title 1">
            <a:extLst>
              <a:ext uri="{FF2B5EF4-FFF2-40B4-BE49-F238E27FC236}">
                <a16:creationId xmlns:a16="http://schemas.microsoft.com/office/drawing/2014/main" id="{6A08B30C-39C7-45B0-8608-5DC6CC856E9C}"/>
              </a:ext>
            </a:extLst>
          </p:cNvPr>
          <p:cNvSpPr>
            <a:spLocks noGrp="1"/>
          </p:cNvSpPr>
          <p:nvPr>
            <p:ph type="title"/>
          </p:nvPr>
        </p:nvSpPr>
        <p:spPr>
          <a:xfrm>
            <a:off x="180654" y="200740"/>
            <a:ext cx="10515600" cy="590372"/>
          </a:xfrm>
        </p:spPr>
        <p:txBody>
          <a:bodyPr>
            <a:noAutofit/>
          </a:bodyPr>
          <a:lstStyle/>
          <a:p>
            <a:r>
              <a:rPr lang="en-US" b="0" i="0" u="none" strike="noStrike" dirty="0">
                <a:solidFill>
                  <a:schemeClr val="accent1"/>
                </a:solidFill>
                <a:effectLst/>
                <a:latin typeface="Arial" panose="020B0604020202020204" pitchFamily="34" charset="0"/>
              </a:rPr>
              <a:t>Binomial Distributions </a:t>
            </a:r>
            <a:r>
              <a:rPr lang="en-US" b="0" i="0" u="none" strike="noStrike" dirty="0" err="1">
                <a:solidFill>
                  <a:schemeClr val="accent1"/>
                </a:solidFill>
                <a:effectLst/>
                <a:latin typeface="Arial" panose="020B0604020202020204" pitchFamily="34" charset="0"/>
              </a:rPr>
              <a:t>Contd</a:t>
            </a:r>
            <a:r>
              <a:rPr lang="en-US" b="0" i="0" u="none" strike="noStrike" dirty="0">
                <a:solidFill>
                  <a:schemeClr val="accent1"/>
                </a:solidFill>
                <a:effectLst/>
                <a:latin typeface="Arial" panose="020B0604020202020204" pitchFamily="34" charset="0"/>
              </a:rPr>
              <a:t>…</a:t>
            </a:r>
            <a:endParaRPr lang="en-US" dirty="0"/>
          </a:p>
        </p:txBody>
      </p:sp>
      <p:pic>
        <p:nvPicPr>
          <p:cNvPr id="15" name="Picture 14">
            <a:extLst>
              <a:ext uri="{FF2B5EF4-FFF2-40B4-BE49-F238E27FC236}">
                <a16:creationId xmlns:a16="http://schemas.microsoft.com/office/drawing/2014/main" id="{50D435CF-BCCC-4024-B749-2909F28F3B9A}"/>
              </a:ext>
            </a:extLst>
          </p:cNvPr>
          <p:cNvPicPr>
            <a:picLocks noChangeAspect="1"/>
          </p:cNvPicPr>
          <p:nvPr/>
        </p:nvPicPr>
        <p:blipFill>
          <a:blip r:embed="rId8"/>
          <a:stretch>
            <a:fillRect/>
          </a:stretch>
        </p:blipFill>
        <p:spPr>
          <a:xfrm>
            <a:off x="9006028" y="1483836"/>
            <a:ext cx="3019311" cy="2083233"/>
          </a:xfrm>
          <a:prstGeom prst="rect">
            <a:avLst/>
          </a:prstGeom>
        </p:spPr>
      </p:pic>
      <p:sp>
        <p:nvSpPr>
          <p:cNvPr id="16" name="TextBox 15">
            <a:extLst>
              <a:ext uri="{FF2B5EF4-FFF2-40B4-BE49-F238E27FC236}">
                <a16:creationId xmlns:a16="http://schemas.microsoft.com/office/drawing/2014/main" id="{C68B8AE6-0E41-4E73-A864-3BD840858F60}"/>
              </a:ext>
            </a:extLst>
          </p:cNvPr>
          <p:cNvSpPr txBox="1"/>
          <p:nvPr/>
        </p:nvSpPr>
        <p:spPr>
          <a:xfrm>
            <a:off x="7660771" y="2294619"/>
            <a:ext cx="932873" cy="461665"/>
          </a:xfrm>
          <a:prstGeom prst="rect">
            <a:avLst/>
          </a:prstGeom>
          <a:noFill/>
        </p:spPr>
        <p:txBody>
          <a:bodyPr wrap="square" rtlCol="0" anchor="ctr">
            <a:spAutoFit/>
          </a:bodyPr>
          <a:lstStyle/>
          <a:p>
            <a:pPr algn="ctr"/>
            <a:r>
              <a:rPr lang="en-US" sz="2400" b="1" dirty="0"/>
              <a:t>OR</a:t>
            </a:r>
          </a:p>
        </p:txBody>
      </p:sp>
      <p:pic>
        <p:nvPicPr>
          <p:cNvPr id="18" name="Picture 17">
            <a:extLst>
              <a:ext uri="{FF2B5EF4-FFF2-40B4-BE49-F238E27FC236}">
                <a16:creationId xmlns:a16="http://schemas.microsoft.com/office/drawing/2014/main" id="{7CDAABCE-04EC-4A38-8AE5-7DA83BA36679}"/>
              </a:ext>
            </a:extLst>
          </p:cNvPr>
          <p:cNvPicPr>
            <a:picLocks noChangeAspect="1"/>
          </p:cNvPicPr>
          <p:nvPr/>
        </p:nvPicPr>
        <p:blipFill>
          <a:blip r:embed="rId9"/>
          <a:stretch>
            <a:fillRect/>
          </a:stretch>
        </p:blipFill>
        <p:spPr>
          <a:xfrm>
            <a:off x="7518400" y="3788249"/>
            <a:ext cx="4582041" cy="1993712"/>
          </a:xfrm>
          <a:prstGeom prst="rect">
            <a:avLst/>
          </a:prstGeom>
        </p:spPr>
      </p:pic>
      <p:pic>
        <p:nvPicPr>
          <p:cNvPr id="9" name="Picture 8">
            <a:extLst>
              <a:ext uri="{FF2B5EF4-FFF2-40B4-BE49-F238E27FC236}">
                <a16:creationId xmlns:a16="http://schemas.microsoft.com/office/drawing/2014/main" id="{C149FFD5-057F-4823-9548-AA941052AC6B}"/>
              </a:ext>
            </a:extLst>
          </p:cNvPr>
          <p:cNvPicPr>
            <a:picLocks noChangeAspect="1"/>
          </p:cNvPicPr>
          <p:nvPr/>
        </p:nvPicPr>
        <p:blipFill>
          <a:blip r:embed="rId8"/>
          <a:stretch>
            <a:fillRect/>
          </a:stretch>
        </p:blipFill>
        <p:spPr>
          <a:xfrm>
            <a:off x="9051665" y="1483836"/>
            <a:ext cx="3019311" cy="2083233"/>
          </a:xfrm>
          <a:prstGeom prst="rect">
            <a:avLst/>
          </a:prstGeom>
        </p:spPr>
      </p:pic>
    </p:spTree>
    <p:extLst>
      <p:ext uri="{BB962C8B-B14F-4D97-AF65-F5344CB8AC3E}">
        <p14:creationId xmlns:p14="http://schemas.microsoft.com/office/powerpoint/2010/main" val="593586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7FD2C9D-36B9-4138-BB26-4A9B6F57D293}"/>
              </a:ext>
            </a:extLst>
          </p:cNvPr>
          <p:cNvGraphicFramePr>
            <a:graphicFrameLocks noChangeAspect="1"/>
          </p:cNvGraphicFramePr>
          <p:nvPr>
            <p:custDataLst>
              <p:tags r:id="rId2"/>
            </p:custDataLst>
            <p:extLst>
              <p:ext uri="{D42A27DB-BD31-4B8C-83A1-F6EECF244321}">
                <p14:modId xmlns:p14="http://schemas.microsoft.com/office/powerpoint/2010/main" val="5958491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18" name="think-cell Slide" r:id="rId6" imgW="395" imgH="394" progId="TCLayout.ActiveDocument.1">
                  <p:embed/>
                </p:oleObj>
              </mc:Choice>
              <mc:Fallback>
                <p:oleObj name="think-cell Slide" r:id="rId6" imgW="395" imgH="394" progId="TCLayout.ActiveDocument.1">
                  <p:embed/>
                  <p:pic>
                    <p:nvPicPr>
                      <p:cNvPr id="5" name="Object 4" hidden="1">
                        <a:extLst>
                          <a:ext uri="{FF2B5EF4-FFF2-40B4-BE49-F238E27FC236}">
                            <a16:creationId xmlns:a16="http://schemas.microsoft.com/office/drawing/2014/main" id="{57FD2C9D-36B9-4138-BB26-4A9B6F57D29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633CB69D-7897-43A6-9BD4-98D9B668907B}"/>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dirty="0">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10B74324-4B4E-47F9-9DEA-035ECA45D77E}"/>
              </a:ext>
            </a:extLst>
          </p:cNvPr>
          <p:cNvSpPr>
            <a:spLocks noGrp="1"/>
          </p:cNvSpPr>
          <p:nvPr>
            <p:ph type="title"/>
          </p:nvPr>
        </p:nvSpPr>
        <p:spPr>
          <a:xfrm>
            <a:off x="180654" y="200740"/>
            <a:ext cx="10515600" cy="590372"/>
          </a:xfrm>
        </p:spPr>
        <p:txBody>
          <a:bodyPr>
            <a:noAutofit/>
          </a:bodyPr>
          <a:lstStyle/>
          <a:p>
            <a:r>
              <a:rPr lang="en-US" b="0" i="0" u="none" strike="noStrike" dirty="0">
                <a:solidFill>
                  <a:schemeClr val="accent1"/>
                </a:solidFill>
                <a:effectLst/>
                <a:latin typeface="Arial" panose="020B0604020202020204" pitchFamily="34" charset="0"/>
              </a:rPr>
              <a:t>Discrete Distributions </a:t>
            </a:r>
            <a:r>
              <a:rPr lang="en-US" b="0" i="0" u="none" strike="noStrike" dirty="0" err="1">
                <a:solidFill>
                  <a:schemeClr val="accent1"/>
                </a:solidFill>
                <a:effectLst/>
                <a:latin typeface="Arial" panose="020B0604020202020204" pitchFamily="34" charset="0"/>
              </a:rPr>
              <a:t>Contd</a:t>
            </a:r>
            <a:r>
              <a:rPr lang="en-US" b="0" i="0" u="none" strike="noStrike" dirty="0">
                <a:solidFill>
                  <a:schemeClr val="accent1"/>
                </a:solidFill>
                <a:effectLst/>
                <a:latin typeface="Arial" panose="020B0604020202020204" pitchFamily="34" charset="0"/>
              </a:rPr>
              <a:t>…</a:t>
            </a:r>
            <a:endParaRPr lang="en-US" dirty="0"/>
          </a:p>
        </p:txBody>
      </p:sp>
      <p:sp>
        <p:nvSpPr>
          <p:cNvPr id="8" name="TextBox 7">
            <a:extLst>
              <a:ext uri="{FF2B5EF4-FFF2-40B4-BE49-F238E27FC236}">
                <a16:creationId xmlns:a16="http://schemas.microsoft.com/office/drawing/2014/main" id="{44265914-F9AB-4CD3-9C99-887EB92F44E4}"/>
              </a:ext>
            </a:extLst>
          </p:cNvPr>
          <p:cNvSpPr txBox="1"/>
          <p:nvPr/>
        </p:nvSpPr>
        <p:spPr>
          <a:xfrm>
            <a:off x="180654" y="817394"/>
            <a:ext cx="11919734" cy="5816977"/>
          </a:xfrm>
          <a:prstGeom prst="rect">
            <a:avLst/>
          </a:prstGeom>
          <a:noFill/>
        </p:spPr>
        <p:txBody>
          <a:bodyPr wrap="square">
            <a:spAutoFit/>
          </a:bodyPr>
          <a:lstStyle/>
          <a:p>
            <a:pPr algn="l"/>
            <a:r>
              <a:rPr lang="en-US" sz="1600" b="1" dirty="0">
                <a:solidFill>
                  <a:srgbClr val="595959"/>
                </a:solidFill>
                <a:latin typeface="Arial" panose="020B0604020202020204" pitchFamily="34" charset="0"/>
              </a:rPr>
              <a:t>Poisson Distribution –</a:t>
            </a:r>
            <a:r>
              <a:rPr lang="en-US" sz="2000" b="1" dirty="0">
                <a:solidFill>
                  <a:srgbClr val="595959"/>
                </a:solidFill>
                <a:latin typeface="Arial" panose="020B0604020202020204" pitchFamily="34" charset="0"/>
              </a:rPr>
              <a:t> </a:t>
            </a:r>
            <a:r>
              <a:rPr lang="en-US" sz="1400" dirty="0">
                <a:solidFill>
                  <a:srgbClr val="595959"/>
                </a:solidFill>
                <a:latin typeface="Arial" panose="020B0604020202020204" pitchFamily="34" charset="0"/>
              </a:rPr>
              <a:t>A Poisson random variable is a count of the number of occurrences of an event in a given unit of time, distance, area or a volume</a:t>
            </a:r>
            <a:endParaRPr lang="en-US" sz="1400" b="1" dirty="0">
              <a:solidFill>
                <a:srgbClr val="595959"/>
              </a:solidFill>
              <a:latin typeface="Arial" panose="020B0604020202020204" pitchFamily="34" charset="0"/>
            </a:endParaRPr>
          </a:p>
          <a:p>
            <a:pPr algn="l"/>
            <a:endParaRPr lang="en-US" sz="1400" dirty="0">
              <a:solidFill>
                <a:srgbClr val="595959"/>
              </a:solidFill>
              <a:latin typeface="Arial" panose="020B0604020202020204" pitchFamily="34" charset="0"/>
            </a:endParaRPr>
          </a:p>
          <a:p>
            <a:pPr algn="l"/>
            <a:r>
              <a:rPr lang="en-US" sz="1400" b="1" dirty="0">
                <a:solidFill>
                  <a:srgbClr val="595959"/>
                </a:solidFill>
                <a:latin typeface="Arial" panose="020B0604020202020204" pitchFamily="34" charset="0"/>
              </a:rPr>
              <a:t>Poisson Criteria -</a:t>
            </a:r>
          </a:p>
          <a:p>
            <a:pPr marL="182880" indent="-285750" algn="l">
              <a:spcAft>
                <a:spcPts val="600"/>
              </a:spcAft>
              <a:buFont typeface="Arial" panose="020B0604020202020204" pitchFamily="34" charset="0"/>
              <a:buChar char="•"/>
            </a:pPr>
            <a:r>
              <a:rPr lang="en-US" sz="1400" dirty="0">
                <a:solidFill>
                  <a:srgbClr val="595959"/>
                </a:solidFill>
                <a:latin typeface="Arial" panose="020B0604020202020204" pitchFamily="34" charset="0"/>
              </a:rPr>
              <a:t>Discrete outcomes</a:t>
            </a:r>
          </a:p>
          <a:p>
            <a:pPr marL="182880" indent="-285750" algn="l">
              <a:spcAft>
                <a:spcPts val="600"/>
              </a:spcAft>
              <a:buFont typeface="Arial" panose="020B0604020202020204" pitchFamily="34" charset="0"/>
              <a:buChar char="•"/>
            </a:pPr>
            <a:r>
              <a:rPr lang="en-US" sz="1400" dirty="0">
                <a:solidFill>
                  <a:srgbClr val="595959"/>
                </a:solidFill>
                <a:latin typeface="Arial" panose="020B0604020202020204" pitchFamily="34" charset="0"/>
              </a:rPr>
              <a:t>The number of occurrences in each interval can range from zero to infinity (theoretically)</a:t>
            </a:r>
          </a:p>
          <a:p>
            <a:pPr marL="182880" indent="-285750" algn="l">
              <a:spcAft>
                <a:spcPts val="600"/>
              </a:spcAft>
              <a:buFont typeface="Arial" panose="020B0604020202020204" pitchFamily="34" charset="0"/>
              <a:buChar char="•"/>
            </a:pPr>
            <a:r>
              <a:rPr lang="en-US" sz="1400" dirty="0">
                <a:solidFill>
                  <a:srgbClr val="595959"/>
                </a:solidFill>
                <a:highlight>
                  <a:srgbClr val="FFFF00"/>
                </a:highlight>
                <a:latin typeface="Arial" panose="020B0604020202020204" pitchFamily="34" charset="0"/>
              </a:rPr>
              <a:t>Describes the distribution of infrequent (rare) events</a:t>
            </a:r>
          </a:p>
          <a:p>
            <a:pPr marL="182880" indent="-285750" algn="l">
              <a:spcAft>
                <a:spcPts val="600"/>
              </a:spcAft>
              <a:buFont typeface="Arial" panose="020B0604020202020204" pitchFamily="34" charset="0"/>
              <a:buChar char="•"/>
            </a:pPr>
            <a:r>
              <a:rPr lang="en-US" sz="1400" dirty="0">
                <a:solidFill>
                  <a:srgbClr val="595959"/>
                </a:solidFill>
                <a:latin typeface="Arial" panose="020B0604020202020204" pitchFamily="34" charset="0"/>
              </a:rPr>
              <a:t>Each event is independent of the other events</a:t>
            </a:r>
          </a:p>
          <a:p>
            <a:pPr marL="182880" indent="-285750" algn="l">
              <a:spcAft>
                <a:spcPts val="600"/>
              </a:spcAft>
              <a:buFont typeface="Arial" panose="020B0604020202020204" pitchFamily="34" charset="0"/>
              <a:buChar char="•"/>
            </a:pPr>
            <a:r>
              <a:rPr lang="en-US" sz="1400" dirty="0">
                <a:solidFill>
                  <a:srgbClr val="595959"/>
                </a:solidFill>
                <a:latin typeface="Arial" panose="020B0604020202020204" pitchFamily="34" charset="0"/>
              </a:rPr>
              <a:t>Describes discrete events over an interval</a:t>
            </a:r>
          </a:p>
          <a:p>
            <a:pPr marL="182880" indent="-285750" algn="l">
              <a:spcAft>
                <a:spcPts val="600"/>
              </a:spcAft>
              <a:buFont typeface="Arial" panose="020B0604020202020204" pitchFamily="34" charset="0"/>
              <a:buChar char="•"/>
            </a:pPr>
            <a:r>
              <a:rPr lang="en-US" sz="1400" dirty="0">
                <a:solidFill>
                  <a:srgbClr val="595959"/>
                </a:solidFill>
                <a:latin typeface="Arial" panose="020B0604020202020204" pitchFamily="34" charset="0"/>
              </a:rPr>
              <a:t>Expected number of occurrences E(X) are assumed to be constant throughout the experiment.</a:t>
            </a:r>
          </a:p>
          <a:p>
            <a:pPr algn="l"/>
            <a:r>
              <a:rPr lang="en-US" sz="1400" b="1" dirty="0">
                <a:solidFill>
                  <a:srgbClr val="595959"/>
                </a:solidFill>
                <a:latin typeface="Arial" panose="020B0604020202020204" pitchFamily="34" charset="0"/>
              </a:rPr>
              <a:t>~Events are occurring randomly and independently </a:t>
            </a:r>
          </a:p>
          <a:p>
            <a:pPr algn="l"/>
            <a:endParaRPr lang="en-US" sz="1400" dirty="0">
              <a:solidFill>
                <a:srgbClr val="595959"/>
              </a:solidFill>
              <a:latin typeface="Arial" panose="020B0604020202020204" pitchFamily="34" charset="0"/>
            </a:endParaRPr>
          </a:p>
          <a:p>
            <a:pPr algn="l"/>
            <a:r>
              <a:rPr lang="en-US" sz="1400" b="1" dirty="0">
                <a:solidFill>
                  <a:srgbClr val="595959"/>
                </a:solidFill>
                <a:latin typeface="Arial" panose="020B0604020202020204" pitchFamily="34" charset="0"/>
              </a:rPr>
              <a:t>Note -</a:t>
            </a:r>
            <a:r>
              <a:rPr lang="en-US" sz="1400" dirty="0">
                <a:solidFill>
                  <a:srgbClr val="595959"/>
                </a:solidFill>
                <a:latin typeface="Arial" panose="020B0604020202020204" pitchFamily="34" charset="0"/>
              </a:rPr>
              <a:t> Poisson distribution with lambda = np, closely appx. Binomial distribution if n is large and p is small</a:t>
            </a:r>
            <a:endParaRPr lang="en-US" sz="1400" b="1" dirty="0">
              <a:solidFill>
                <a:srgbClr val="595959"/>
              </a:solidFill>
              <a:latin typeface="Arial" panose="020B0604020202020204" pitchFamily="34" charset="0"/>
            </a:endParaRPr>
          </a:p>
          <a:p>
            <a:pPr algn="l"/>
            <a:endParaRPr lang="en-US" sz="1400" b="1" dirty="0">
              <a:solidFill>
                <a:srgbClr val="595959"/>
              </a:solidFill>
              <a:latin typeface="Arial" panose="020B0604020202020204" pitchFamily="34" charset="0"/>
            </a:endParaRPr>
          </a:p>
          <a:p>
            <a:pPr algn="l"/>
            <a:r>
              <a:rPr lang="en-US" sz="1400" b="1" dirty="0">
                <a:solidFill>
                  <a:srgbClr val="595959"/>
                </a:solidFill>
                <a:latin typeface="Arial" panose="020B0604020202020204" pitchFamily="34" charset="0"/>
              </a:rPr>
              <a:t>Parameters of Poisson Distribution - </a:t>
            </a:r>
          </a:p>
          <a:p>
            <a:pPr algn="l"/>
            <a:r>
              <a:rPr lang="en-US" sz="1400" b="1" dirty="0">
                <a:solidFill>
                  <a:srgbClr val="595959"/>
                </a:solidFill>
                <a:latin typeface="Arial" panose="020B0604020202020204" pitchFamily="34" charset="0"/>
              </a:rPr>
              <a:t>Mean of Poisson Distribution – Lambda</a:t>
            </a:r>
          </a:p>
          <a:p>
            <a:pPr algn="l"/>
            <a:r>
              <a:rPr lang="en-US" sz="1400" b="1" dirty="0">
                <a:solidFill>
                  <a:srgbClr val="595959"/>
                </a:solidFill>
                <a:latin typeface="Arial" panose="020B0604020202020204" pitchFamily="34" charset="0"/>
              </a:rPr>
              <a:t>Variance – Lambda</a:t>
            </a:r>
          </a:p>
          <a:p>
            <a:pPr algn="l"/>
            <a:endParaRPr lang="en-US" sz="1400" b="1" dirty="0">
              <a:solidFill>
                <a:srgbClr val="595959"/>
              </a:solidFill>
              <a:latin typeface="Arial" panose="020B0604020202020204" pitchFamily="34" charset="0"/>
            </a:endParaRPr>
          </a:p>
          <a:p>
            <a:pPr algn="l"/>
            <a:r>
              <a:rPr lang="en-US" sz="1400" b="1" dirty="0">
                <a:solidFill>
                  <a:srgbClr val="595959"/>
                </a:solidFill>
                <a:latin typeface="Arial" panose="020B0604020202020204" pitchFamily="34" charset="0"/>
              </a:rPr>
              <a:t>Examples – </a:t>
            </a:r>
            <a:r>
              <a:rPr lang="en-US" sz="1400" dirty="0">
                <a:solidFill>
                  <a:srgbClr val="595959"/>
                </a:solidFill>
                <a:latin typeface="Arial" panose="020B0604020202020204" pitchFamily="34" charset="0"/>
              </a:rPr>
              <a:t> Let's say you are a cashier at Wal-Mart. It is 4:30pm and your shift ends at 5:00pm. The store policy is to close your checkout line 15 minutes before your shift ends (in this case 4:45) so that you van finish checking-out the customers already in your line and leave on-time.</a:t>
            </a:r>
          </a:p>
          <a:p>
            <a:pPr algn="l"/>
            <a:r>
              <a:rPr lang="en-US" sz="1400" dirty="0">
                <a:solidFill>
                  <a:srgbClr val="595959"/>
                </a:solidFill>
                <a:latin typeface="Arial" panose="020B0604020202020204" pitchFamily="34" charset="0"/>
              </a:rPr>
              <a:t>By examining overhead cameras, store data indicates that between 4:30pm and 4:45pm each weekday, an average of 10 customers enter any given checkout line.</a:t>
            </a:r>
          </a:p>
          <a:p>
            <a:pPr algn="l"/>
            <a:r>
              <a:rPr lang="en-US" sz="1400" dirty="0">
                <a:solidFill>
                  <a:srgbClr val="595959"/>
                </a:solidFill>
                <a:latin typeface="Arial" panose="020B0604020202020204" pitchFamily="34" charset="0"/>
              </a:rPr>
              <a:t>What is the probability that exactly 7 customers enter your line between 4:30 and 4:45</a:t>
            </a:r>
            <a:r>
              <a:rPr lang="en-US" sz="1400" dirty="0">
                <a:solidFill>
                  <a:srgbClr val="595959"/>
                </a:solidFill>
                <a:highlight>
                  <a:srgbClr val="FFFF00"/>
                </a:highlight>
                <a:latin typeface="Arial" panose="020B0604020202020204" pitchFamily="34" charset="0"/>
              </a:rPr>
              <a:t>? What is the probability that more than 10 people arrive</a:t>
            </a:r>
            <a:r>
              <a:rPr lang="en-US" sz="1400" dirty="0">
                <a:solidFill>
                  <a:srgbClr val="595959"/>
                </a:solidFill>
                <a:latin typeface="Arial" panose="020B0604020202020204" pitchFamily="34" charset="0"/>
              </a:rPr>
              <a:t>? (</a:t>
            </a:r>
            <a:r>
              <a:rPr lang="en-US" sz="1400" dirty="0">
                <a:solidFill>
                  <a:srgbClr val="595959"/>
                </a:solidFill>
                <a:highlight>
                  <a:srgbClr val="FFFF00"/>
                </a:highlight>
                <a:latin typeface="Arial" panose="020B0604020202020204" pitchFamily="34" charset="0"/>
              </a:rPr>
              <a:t>Which means you will probably be on shift later than 5:00pm)</a:t>
            </a:r>
            <a:endParaRPr lang="en-US" sz="1400" b="1" dirty="0">
              <a:solidFill>
                <a:srgbClr val="595959"/>
              </a:solidFill>
              <a:highlight>
                <a:srgbClr val="FFFF00"/>
              </a:highlight>
              <a:latin typeface="Arial" panose="020B0604020202020204" pitchFamily="34" charset="0"/>
            </a:endParaRPr>
          </a:p>
        </p:txBody>
      </p:sp>
      <p:pic>
        <p:nvPicPr>
          <p:cNvPr id="9" name="Picture 8">
            <a:extLst>
              <a:ext uri="{FF2B5EF4-FFF2-40B4-BE49-F238E27FC236}">
                <a16:creationId xmlns:a16="http://schemas.microsoft.com/office/drawing/2014/main" id="{9614500B-1DE4-4E51-913F-CE8B8AF2ABE4}"/>
              </a:ext>
            </a:extLst>
          </p:cNvPr>
          <p:cNvPicPr>
            <a:picLocks noChangeAspect="1"/>
          </p:cNvPicPr>
          <p:nvPr/>
        </p:nvPicPr>
        <p:blipFill>
          <a:blip r:embed="rId8"/>
          <a:stretch>
            <a:fillRect/>
          </a:stretch>
        </p:blipFill>
        <p:spPr>
          <a:xfrm>
            <a:off x="9268946" y="3542016"/>
            <a:ext cx="2630328" cy="1595063"/>
          </a:xfrm>
          <a:prstGeom prst="rect">
            <a:avLst/>
          </a:prstGeom>
        </p:spPr>
      </p:pic>
      <p:pic>
        <p:nvPicPr>
          <p:cNvPr id="10" name="Picture 9">
            <a:extLst>
              <a:ext uri="{FF2B5EF4-FFF2-40B4-BE49-F238E27FC236}">
                <a16:creationId xmlns:a16="http://schemas.microsoft.com/office/drawing/2014/main" id="{B86D4930-71F8-4DA9-A21F-32BE012294AA}"/>
              </a:ext>
            </a:extLst>
          </p:cNvPr>
          <p:cNvPicPr>
            <a:picLocks noChangeAspect="1"/>
          </p:cNvPicPr>
          <p:nvPr/>
        </p:nvPicPr>
        <p:blipFill>
          <a:blip r:embed="rId9"/>
          <a:stretch>
            <a:fillRect/>
          </a:stretch>
        </p:blipFill>
        <p:spPr>
          <a:xfrm>
            <a:off x="9268946" y="1402258"/>
            <a:ext cx="2630329" cy="2000460"/>
          </a:xfrm>
          <a:prstGeom prst="rect">
            <a:avLst/>
          </a:prstGeom>
        </p:spPr>
      </p:pic>
    </p:spTree>
    <p:extLst>
      <p:ext uri="{BB962C8B-B14F-4D97-AF65-F5344CB8AC3E}">
        <p14:creationId xmlns:p14="http://schemas.microsoft.com/office/powerpoint/2010/main" val="3841458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41"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err="1">
              <a:ln>
                <a:noFill/>
              </a:ln>
              <a:solidFill>
                <a:prstClr val="white"/>
              </a:solidFill>
              <a:effectLst/>
              <a:uLnTx/>
              <a:uFillTx/>
              <a:latin typeface="PayPal Sans Big" panose="020B0503040504040204" pitchFamily="34" charset="0"/>
              <a:ea typeface="+mn-ea"/>
              <a:cs typeface="+mn-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Density Curves – What are they &amp; Where they are coming from?</a:t>
            </a:r>
          </a:p>
        </p:txBody>
      </p:sp>
      <p:sp>
        <p:nvSpPr>
          <p:cNvPr id="11" name="TextBox 10">
            <a:extLst>
              <a:ext uri="{FF2B5EF4-FFF2-40B4-BE49-F238E27FC236}">
                <a16:creationId xmlns:a16="http://schemas.microsoft.com/office/drawing/2014/main" id="{18D8ED68-A106-4894-9813-19B030A4E0FE}"/>
              </a:ext>
            </a:extLst>
          </p:cNvPr>
          <p:cNvSpPr txBox="1"/>
          <p:nvPr/>
        </p:nvSpPr>
        <p:spPr>
          <a:xfrm>
            <a:off x="76200" y="2728641"/>
            <a:ext cx="1426029"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PayPal Sans Big Light"/>
                <a:ea typeface="+mn-ea"/>
                <a:cs typeface="+mn-cs"/>
              </a:rPr>
              <a:t>N = 20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PayPal Sans Big Light"/>
                <a:ea typeface="+mn-ea"/>
                <a:cs typeface="+mn-cs"/>
              </a:rPr>
              <a:t>Weights in </a:t>
            </a:r>
            <a:r>
              <a:rPr kumimoji="0" lang="en-US" sz="1600" b="1" i="0" u="none" strike="noStrike" kern="1200" cap="none" spc="0" normalizeH="0" baseline="0" noProof="0" dirty="0" err="1">
                <a:ln>
                  <a:noFill/>
                </a:ln>
                <a:solidFill>
                  <a:prstClr val="black"/>
                </a:solidFill>
                <a:effectLst/>
                <a:uLnTx/>
                <a:uFillTx/>
                <a:latin typeface="PayPal Sans Big Light"/>
                <a:ea typeface="+mn-ea"/>
                <a:cs typeface="+mn-cs"/>
              </a:rPr>
              <a:t>lbs</a:t>
            </a:r>
            <a:endParaRPr kumimoji="0" lang="en-US" sz="1600" b="1" i="0" u="none" strike="noStrike" kern="1200" cap="none" spc="0" normalizeH="0" baseline="0" noProof="0" dirty="0">
              <a:ln>
                <a:noFill/>
              </a:ln>
              <a:solidFill>
                <a:prstClr val="black"/>
              </a:solidFill>
              <a:effectLst/>
              <a:uLnTx/>
              <a:uFillTx/>
              <a:latin typeface="PayPal Sans Big Light"/>
              <a:ea typeface="+mn-ea"/>
              <a:cs typeface="+mn-cs"/>
            </a:endParaRPr>
          </a:p>
        </p:txBody>
      </p:sp>
      <p:pic>
        <p:nvPicPr>
          <p:cNvPr id="12" name="Picture 11">
            <a:extLst>
              <a:ext uri="{FF2B5EF4-FFF2-40B4-BE49-F238E27FC236}">
                <a16:creationId xmlns:a16="http://schemas.microsoft.com/office/drawing/2014/main" id="{0B2B28A7-D618-48E6-AC56-E148544F02B8}"/>
              </a:ext>
            </a:extLst>
          </p:cNvPr>
          <p:cNvPicPr>
            <a:picLocks noChangeAspect="1"/>
          </p:cNvPicPr>
          <p:nvPr/>
        </p:nvPicPr>
        <p:blipFill>
          <a:blip r:embed="rId8"/>
          <a:stretch>
            <a:fillRect/>
          </a:stretch>
        </p:blipFill>
        <p:spPr>
          <a:xfrm>
            <a:off x="1602799" y="771108"/>
            <a:ext cx="4114800" cy="2729221"/>
          </a:xfrm>
          <a:prstGeom prst="rect">
            <a:avLst/>
          </a:prstGeom>
        </p:spPr>
      </p:pic>
      <p:pic>
        <p:nvPicPr>
          <p:cNvPr id="13" name="Picture 12">
            <a:extLst>
              <a:ext uri="{FF2B5EF4-FFF2-40B4-BE49-F238E27FC236}">
                <a16:creationId xmlns:a16="http://schemas.microsoft.com/office/drawing/2014/main" id="{8C2AA28D-5936-42AE-BB95-11BBA0FCA1BA}"/>
              </a:ext>
            </a:extLst>
          </p:cNvPr>
          <p:cNvPicPr>
            <a:picLocks noChangeAspect="1"/>
          </p:cNvPicPr>
          <p:nvPr/>
        </p:nvPicPr>
        <p:blipFill>
          <a:blip r:embed="rId9"/>
          <a:stretch>
            <a:fillRect/>
          </a:stretch>
        </p:blipFill>
        <p:spPr>
          <a:xfrm>
            <a:off x="6800289" y="771108"/>
            <a:ext cx="4114800" cy="2729221"/>
          </a:xfrm>
          <a:prstGeom prst="rect">
            <a:avLst/>
          </a:prstGeom>
        </p:spPr>
      </p:pic>
      <p:sp>
        <p:nvSpPr>
          <p:cNvPr id="14" name="Isosceles Triangle 13">
            <a:extLst>
              <a:ext uri="{FF2B5EF4-FFF2-40B4-BE49-F238E27FC236}">
                <a16:creationId xmlns:a16="http://schemas.microsoft.com/office/drawing/2014/main" id="{789D7EFA-E8D3-4156-ACB1-75CA9C117571}"/>
              </a:ext>
            </a:extLst>
          </p:cNvPr>
          <p:cNvSpPr/>
          <p:nvPr/>
        </p:nvSpPr>
        <p:spPr>
          <a:xfrm rot="5400000">
            <a:off x="5661069" y="2352721"/>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white"/>
              </a:solidFill>
              <a:effectLst/>
              <a:uLnTx/>
              <a:uFillTx/>
              <a:latin typeface="PayPal Sans Big Light"/>
              <a:ea typeface="+mn-ea"/>
              <a:cs typeface="+mn-cs"/>
            </a:endParaRPr>
          </a:p>
        </p:txBody>
      </p:sp>
      <p:pic>
        <p:nvPicPr>
          <p:cNvPr id="15" name="Picture 14">
            <a:extLst>
              <a:ext uri="{FF2B5EF4-FFF2-40B4-BE49-F238E27FC236}">
                <a16:creationId xmlns:a16="http://schemas.microsoft.com/office/drawing/2014/main" id="{EF83A5CB-692B-4A1A-9C46-E6C8DED914AD}"/>
              </a:ext>
            </a:extLst>
          </p:cNvPr>
          <p:cNvPicPr>
            <a:picLocks noChangeAspect="1"/>
          </p:cNvPicPr>
          <p:nvPr/>
        </p:nvPicPr>
        <p:blipFill>
          <a:blip r:embed="rId10"/>
          <a:stretch>
            <a:fillRect/>
          </a:stretch>
        </p:blipFill>
        <p:spPr>
          <a:xfrm>
            <a:off x="1588163" y="3590072"/>
            <a:ext cx="9326926" cy="2729221"/>
          </a:xfrm>
          <a:prstGeom prst="rect">
            <a:avLst/>
          </a:prstGeom>
        </p:spPr>
      </p:pic>
      <p:sp>
        <p:nvSpPr>
          <p:cNvPr id="16" name="TextBox 15">
            <a:extLst>
              <a:ext uri="{FF2B5EF4-FFF2-40B4-BE49-F238E27FC236}">
                <a16:creationId xmlns:a16="http://schemas.microsoft.com/office/drawing/2014/main" id="{B74B04EE-98D1-4059-B5EA-084EA98D16F7}"/>
              </a:ext>
            </a:extLst>
          </p:cNvPr>
          <p:cNvSpPr txBox="1"/>
          <p:nvPr/>
        </p:nvSpPr>
        <p:spPr>
          <a:xfrm>
            <a:off x="9374321" y="1727624"/>
            <a:ext cx="1426029"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PayPal Sans Big Light"/>
                <a:ea typeface="+mn-ea"/>
                <a:cs typeface="+mn-cs"/>
              </a:rPr>
              <a:t>Proportions of Individuals</a:t>
            </a:r>
          </a:p>
        </p:txBody>
      </p:sp>
    </p:spTree>
    <p:extLst>
      <p:ext uri="{BB962C8B-B14F-4D97-AF65-F5344CB8AC3E}">
        <p14:creationId xmlns:p14="http://schemas.microsoft.com/office/powerpoint/2010/main" val="84481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65"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err="1">
              <a:ln>
                <a:noFill/>
              </a:ln>
              <a:solidFill>
                <a:prstClr val="white"/>
              </a:solidFill>
              <a:effectLst/>
              <a:uLnTx/>
              <a:uFillTx/>
              <a:latin typeface="PayPal Sans Big" panose="020B0503040504040204" pitchFamily="34" charset="0"/>
              <a:ea typeface="+mn-ea"/>
              <a:cs typeface="+mn-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Where it is coming from – A Curve around the histogram itself…</a:t>
            </a:r>
          </a:p>
        </p:txBody>
      </p:sp>
      <p:sp>
        <p:nvSpPr>
          <p:cNvPr id="14" name="Isosceles Triangle 13">
            <a:extLst>
              <a:ext uri="{FF2B5EF4-FFF2-40B4-BE49-F238E27FC236}">
                <a16:creationId xmlns:a16="http://schemas.microsoft.com/office/drawing/2014/main" id="{789D7EFA-E8D3-4156-ACB1-75CA9C117571}"/>
              </a:ext>
            </a:extLst>
          </p:cNvPr>
          <p:cNvSpPr/>
          <p:nvPr/>
        </p:nvSpPr>
        <p:spPr>
          <a:xfrm rot="5400000">
            <a:off x="5309062" y="2615666"/>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white"/>
              </a:solidFill>
              <a:effectLst/>
              <a:uLnTx/>
              <a:uFillTx/>
              <a:latin typeface="PayPal Sans Big Light"/>
              <a:ea typeface="+mn-ea"/>
              <a:cs typeface="+mn-cs"/>
            </a:endParaRPr>
          </a:p>
        </p:txBody>
      </p:sp>
      <p:pic>
        <p:nvPicPr>
          <p:cNvPr id="2" name="Picture 1">
            <a:extLst>
              <a:ext uri="{FF2B5EF4-FFF2-40B4-BE49-F238E27FC236}">
                <a16:creationId xmlns:a16="http://schemas.microsoft.com/office/drawing/2014/main" id="{D6FD2AA4-A6F8-4A9B-A99B-6367650F0825}"/>
              </a:ext>
            </a:extLst>
          </p:cNvPr>
          <p:cNvPicPr>
            <a:picLocks noChangeAspect="1"/>
          </p:cNvPicPr>
          <p:nvPr/>
        </p:nvPicPr>
        <p:blipFill>
          <a:blip r:embed="rId8"/>
          <a:stretch>
            <a:fillRect/>
          </a:stretch>
        </p:blipFill>
        <p:spPr>
          <a:xfrm>
            <a:off x="1072207" y="731277"/>
            <a:ext cx="4038670" cy="2729221"/>
          </a:xfrm>
          <a:prstGeom prst="rect">
            <a:avLst/>
          </a:prstGeom>
        </p:spPr>
      </p:pic>
      <p:pic>
        <p:nvPicPr>
          <p:cNvPr id="3" name="Picture 2">
            <a:extLst>
              <a:ext uri="{FF2B5EF4-FFF2-40B4-BE49-F238E27FC236}">
                <a16:creationId xmlns:a16="http://schemas.microsoft.com/office/drawing/2014/main" id="{5EBB0853-83B8-47A0-84B6-3E60FB3EE5F9}"/>
              </a:ext>
            </a:extLst>
          </p:cNvPr>
          <p:cNvPicPr>
            <a:picLocks noChangeAspect="1"/>
          </p:cNvPicPr>
          <p:nvPr/>
        </p:nvPicPr>
        <p:blipFill>
          <a:blip r:embed="rId9"/>
          <a:stretch>
            <a:fillRect/>
          </a:stretch>
        </p:blipFill>
        <p:spPr>
          <a:xfrm>
            <a:off x="6983150" y="731277"/>
            <a:ext cx="4038670" cy="2729222"/>
          </a:xfrm>
          <a:prstGeom prst="rect">
            <a:avLst/>
          </a:prstGeom>
        </p:spPr>
      </p:pic>
      <p:pic>
        <p:nvPicPr>
          <p:cNvPr id="9" name="Picture 8">
            <a:extLst>
              <a:ext uri="{FF2B5EF4-FFF2-40B4-BE49-F238E27FC236}">
                <a16:creationId xmlns:a16="http://schemas.microsoft.com/office/drawing/2014/main" id="{66C619E1-8662-4B46-8B0A-344F8DBCC5F2}"/>
              </a:ext>
            </a:extLst>
          </p:cNvPr>
          <p:cNvPicPr>
            <a:picLocks noChangeAspect="1"/>
          </p:cNvPicPr>
          <p:nvPr/>
        </p:nvPicPr>
        <p:blipFill>
          <a:blip r:embed="rId10"/>
          <a:stretch>
            <a:fillRect/>
          </a:stretch>
        </p:blipFill>
        <p:spPr>
          <a:xfrm>
            <a:off x="1072207" y="3548445"/>
            <a:ext cx="4038670" cy="2697723"/>
          </a:xfrm>
          <a:prstGeom prst="rect">
            <a:avLst/>
          </a:prstGeom>
        </p:spPr>
      </p:pic>
      <p:sp>
        <p:nvSpPr>
          <p:cNvPr id="17" name="TextBox 16">
            <a:extLst>
              <a:ext uri="{FF2B5EF4-FFF2-40B4-BE49-F238E27FC236}">
                <a16:creationId xmlns:a16="http://schemas.microsoft.com/office/drawing/2014/main" id="{D149206B-3124-45F4-8B57-3F4C6CE8F753}"/>
              </a:ext>
            </a:extLst>
          </p:cNvPr>
          <p:cNvSpPr txBox="1"/>
          <p:nvPr/>
        </p:nvSpPr>
        <p:spPr>
          <a:xfrm>
            <a:off x="6939642" y="3733799"/>
            <a:ext cx="4125686" cy="276998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9600">
                    <a:lumMod val="75000"/>
                  </a:srgbClr>
                </a:solidFill>
                <a:effectLst/>
                <a:uLnTx/>
                <a:uFillTx/>
                <a:latin typeface="PayPal Sans Big Light"/>
                <a:ea typeface="+mn-ea"/>
                <a:cs typeface="+mn-cs"/>
              </a:rPr>
              <a:t>Uses of Histograms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PayPal Sans Big Ligh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800" b="1" i="0" u="none" strike="noStrike" kern="1200" cap="none" spc="0" normalizeH="0" baseline="0" noProof="0" dirty="0">
                <a:ln>
                  <a:noFill/>
                </a:ln>
                <a:solidFill>
                  <a:prstClr val="black"/>
                </a:solidFill>
                <a:effectLst/>
                <a:uLnTx/>
                <a:uFillTx/>
                <a:latin typeface="PayPal Sans Big Light"/>
                <a:ea typeface="+mn-ea"/>
                <a:cs typeface="+mn-cs"/>
              </a:rPr>
              <a:t>Histograms depends upon how we construct it and depends upon number of intervals we are considering</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800" b="1" i="0" u="none" strike="noStrike" kern="1200" cap="none" spc="0" normalizeH="0" baseline="0" noProof="0" dirty="0">
                <a:ln>
                  <a:noFill/>
                </a:ln>
                <a:solidFill>
                  <a:prstClr val="black"/>
                </a:solidFill>
                <a:effectLst/>
                <a:uLnTx/>
                <a:uFillTx/>
                <a:latin typeface="PayPal Sans Big Light"/>
                <a:ea typeface="+mn-ea"/>
                <a:cs typeface="+mn-cs"/>
              </a:rPr>
              <a:t> </a:t>
            </a:r>
            <a:r>
              <a:rPr kumimoji="0" lang="en-US" sz="1800" b="1" i="0" u="none" strike="noStrike" kern="1200" cap="none" spc="0" normalizeH="0" baseline="0" noProof="0" dirty="0">
                <a:ln>
                  <a:noFill/>
                </a:ln>
                <a:solidFill>
                  <a:prstClr val="black"/>
                </a:solidFill>
                <a:effectLst/>
                <a:highlight>
                  <a:srgbClr val="FFFF00"/>
                </a:highlight>
                <a:uLnTx/>
                <a:uFillTx/>
                <a:latin typeface="PayPal Sans Big Light"/>
                <a:ea typeface="+mn-ea"/>
                <a:cs typeface="+mn-cs"/>
              </a:rPr>
              <a:t>Density curves consider infinite amount of intervals – Independent</a:t>
            </a:r>
          </a:p>
          <a:p>
            <a:pPr marL="342900" marR="0" lvl="0" indent="-342900" algn="l" defTabSz="914400" rtl="0" eaLnBrk="1" fontAlgn="auto" latinLnBrk="0" hangingPunct="1">
              <a:lnSpc>
                <a:spcPct val="100000"/>
              </a:lnSpc>
              <a:spcBef>
                <a:spcPts val="0"/>
              </a:spcBef>
              <a:spcAft>
                <a:spcPts val="0"/>
              </a:spcAft>
              <a:buClrTx/>
              <a:buSzTx/>
              <a:buFontTx/>
              <a:buAutoNum type="arabicParenR"/>
              <a:tabLst/>
              <a:defRPr/>
            </a:pPr>
            <a:r>
              <a:rPr kumimoji="0" lang="en-US" sz="1800" b="1" i="0" u="none" strike="noStrike" kern="1200" cap="none" spc="0" normalizeH="0" baseline="0" noProof="0" dirty="0">
                <a:ln>
                  <a:noFill/>
                </a:ln>
                <a:solidFill>
                  <a:prstClr val="black"/>
                </a:solidFill>
                <a:effectLst/>
                <a:uLnTx/>
                <a:uFillTx/>
                <a:latin typeface="PayPal Sans Big Light"/>
                <a:ea typeface="+mn-ea"/>
                <a:cs typeface="+mn-cs"/>
              </a:rPr>
              <a:t>Uses of density curves – more popular</a:t>
            </a:r>
          </a:p>
        </p:txBody>
      </p:sp>
    </p:spTree>
    <p:extLst>
      <p:ext uri="{BB962C8B-B14F-4D97-AF65-F5344CB8AC3E}">
        <p14:creationId xmlns:p14="http://schemas.microsoft.com/office/powerpoint/2010/main" val="42760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89"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err="1">
              <a:ln>
                <a:noFill/>
              </a:ln>
              <a:solidFill>
                <a:prstClr val="white"/>
              </a:solidFill>
              <a:effectLst/>
              <a:uLnTx/>
              <a:uFillTx/>
              <a:latin typeface="PayPal Sans Big" panose="020B0503040504040204" pitchFamily="34" charset="0"/>
              <a:ea typeface="+mn-ea"/>
              <a:cs typeface="+mn-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Uses of Density Curves – As Population/Sample size increases…</a:t>
            </a:r>
          </a:p>
        </p:txBody>
      </p:sp>
      <p:pic>
        <p:nvPicPr>
          <p:cNvPr id="7" name="Picture 6">
            <a:extLst>
              <a:ext uri="{FF2B5EF4-FFF2-40B4-BE49-F238E27FC236}">
                <a16:creationId xmlns:a16="http://schemas.microsoft.com/office/drawing/2014/main" id="{92CD4284-6007-412E-AE5E-6B9844C5A180}"/>
              </a:ext>
            </a:extLst>
          </p:cNvPr>
          <p:cNvPicPr>
            <a:picLocks noChangeAspect="1"/>
          </p:cNvPicPr>
          <p:nvPr/>
        </p:nvPicPr>
        <p:blipFill>
          <a:blip r:embed="rId8"/>
          <a:stretch>
            <a:fillRect/>
          </a:stretch>
        </p:blipFill>
        <p:spPr>
          <a:xfrm>
            <a:off x="1852395" y="771107"/>
            <a:ext cx="4038670" cy="2466537"/>
          </a:xfrm>
          <a:prstGeom prst="rect">
            <a:avLst/>
          </a:prstGeom>
        </p:spPr>
      </p:pic>
      <p:pic>
        <p:nvPicPr>
          <p:cNvPr id="10" name="Picture 9">
            <a:extLst>
              <a:ext uri="{FF2B5EF4-FFF2-40B4-BE49-F238E27FC236}">
                <a16:creationId xmlns:a16="http://schemas.microsoft.com/office/drawing/2014/main" id="{B739B3FF-DB63-4E66-A063-5F5BFDDB4ED3}"/>
              </a:ext>
            </a:extLst>
          </p:cNvPr>
          <p:cNvPicPr>
            <a:picLocks noChangeAspect="1"/>
          </p:cNvPicPr>
          <p:nvPr/>
        </p:nvPicPr>
        <p:blipFill>
          <a:blip r:embed="rId9"/>
          <a:stretch>
            <a:fillRect/>
          </a:stretch>
        </p:blipFill>
        <p:spPr>
          <a:xfrm>
            <a:off x="7160435" y="771108"/>
            <a:ext cx="4038670" cy="2466536"/>
          </a:xfrm>
          <a:prstGeom prst="rect">
            <a:avLst/>
          </a:prstGeom>
        </p:spPr>
      </p:pic>
      <p:sp>
        <p:nvSpPr>
          <p:cNvPr id="11" name="TextBox 10">
            <a:extLst>
              <a:ext uri="{FF2B5EF4-FFF2-40B4-BE49-F238E27FC236}">
                <a16:creationId xmlns:a16="http://schemas.microsoft.com/office/drawing/2014/main" id="{65C7F929-CC28-4B4B-B8CB-29796D5D9680}"/>
              </a:ext>
            </a:extLst>
          </p:cNvPr>
          <p:cNvSpPr txBox="1"/>
          <p:nvPr/>
        </p:nvSpPr>
        <p:spPr>
          <a:xfrm>
            <a:off x="7239001" y="827312"/>
            <a:ext cx="2188028"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PayPal Sans Big Light"/>
                <a:ea typeface="+mn-ea"/>
                <a:cs typeface="+mn-cs"/>
              </a:rPr>
              <a:t>Might be inaccurate on small sample</a:t>
            </a:r>
          </a:p>
        </p:txBody>
      </p:sp>
      <p:pic>
        <p:nvPicPr>
          <p:cNvPr id="15" name="Picture 14">
            <a:extLst>
              <a:ext uri="{FF2B5EF4-FFF2-40B4-BE49-F238E27FC236}">
                <a16:creationId xmlns:a16="http://schemas.microsoft.com/office/drawing/2014/main" id="{60DE7DEB-ABF8-4064-889B-37AAB3444B45}"/>
              </a:ext>
            </a:extLst>
          </p:cNvPr>
          <p:cNvPicPr>
            <a:picLocks noChangeAspect="1"/>
          </p:cNvPicPr>
          <p:nvPr/>
        </p:nvPicPr>
        <p:blipFill>
          <a:blip r:embed="rId10"/>
          <a:stretch>
            <a:fillRect/>
          </a:stretch>
        </p:blipFill>
        <p:spPr>
          <a:xfrm>
            <a:off x="7160439" y="3697647"/>
            <a:ext cx="4038670" cy="2729221"/>
          </a:xfrm>
          <a:prstGeom prst="rect">
            <a:avLst/>
          </a:prstGeom>
        </p:spPr>
      </p:pic>
      <p:sp>
        <p:nvSpPr>
          <p:cNvPr id="18" name="Isosceles Triangle 17">
            <a:extLst>
              <a:ext uri="{FF2B5EF4-FFF2-40B4-BE49-F238E27FC236}">
                <a16:creationId xmlns:a16="http://schemas.microsoft.com/office/drawing/2014/main" id="{B210B347-A88B-4F94-A826-FA4C8274026D}"/>
              </a:ext>
            </a:extLst>
          </p:cNvPr>
          <p:cNvSpPr/>
          <p:nvPr/>
        </p:nvSpPr>
        <p:spPr>
          <a:xfrm rot="5400000">
            <a:off x="5900447" y="2033060"/>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white"/>
              </a:solidFill>
              <a:effectLst/>
              <a:uLnTx/>
              <a:uFillTx/>
              <a:latin typeface="PayPal Sans Big Light"/>
              <a:ea typeface="+mn-ea"/>
              <a:cs typeface="+mn-cs"/>
            </a:endParaRPr>
          </a:p>
        </p:txBody>
      </p:sp>
      <p:sp>
        <p:nvSpPr>
          <p:cNvPr id="19" name="Isosceles Triangle 18">
            <a:extLst>
              <a:ext uri="{FF2B5EF4-FFF2-40B4-BE49-F238E27FC236}">
                <a16:creationId xmlns:a16="http://schemas.microsoft.com/office/drawing/2014/main" id="{BC90F422-4750-4745-8986-CA5F1BBE708C}"/>
              </a:ext>
            </a:extLst>
          </p:cNvPr>
          <p:cNvSpPr/>
          <p:nvPr/>
        </p:nvSpPr>
        <p:spPr>
          <a:xfrm rot="10800000">
            <a:off x="8514224" y="3304736"/>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white"/>
              </a:solidFill>
              <a:effectLst/>
              <a:uLnTx/>
              <a:uFillTx/>
              <a:latin typeface="PayPal Sans Big Light"/>
              <a:ea typeface="+mn-ea"/>
              <a:cs typeface="+mn-cs"/>
            </a:endParaRPr>
          </a:p>
        </p:txBody>
      </p:sp>
      <p:pic>
        <p:nvPicPr>
          <p:cNvPr id="16" name="Picture 15">
            <a:extLst>
              <a:ext uri="{FF2B5EF4-FFF2-40B4-BE49-F238E27FC236}">
                <a16:creationId xmlns:a16="http://schemas.microsoft.com/office/drawing/2014/main" id="{067285F5-EF28-440D-9BF5-C9C49D317922}"/>
              </a:ext>
            </a:extLst>
          </p:cNvPr>
          <p:cNvPicPr>
            <a:picLocks noChangeAspect="1"/>
          </p:cNvPicPr>
          <p:nvPr/>
        </p:nvPicPr>
        <p:blipFill>
          <a:blip r:embed="rId11"/>
          <a:stretch>
            <a:fillRect/>
          </a:stretch>
        </p:blipFill>
        <p:spPr>
          <a:xfrm>
            <a:off x="1852395" y="3717388"/>
            <a:ext cx="4038670" cy="2729221"/>
          </a:xfrm>
          <a:prstGeom prst="rect">
            <a:avLst/>
          </a:prstGeom>
        </p:spPr>
      </p:pic>
      <p:sp>
        <p:nvSpPr>
          <p:cNvPr id="20" name="Isosceles Triangle 19">
            <a:extLst>
              <a:ext uri="{FF2B5EF4-FFF2-40B4-BE49-F238E27FC236}">
                <a16:creationId xmlns:a16="http://schemas.microsoft.com/office/drawing/2014/main" id="{C10CCE68-232A-43BB-B48C-368161040285}"/>
              </a:ext>
            </a:extLst>
          </p:cNvPr>
          <p:cNvSpPr/>
          <p:nvPr/>
        </p:nvSpPr>
        <p:spPr>
          <a:xfrm rot="16200000">
            <a:off x="5752659" y="4786422"/>
            <a:ext cx="1331092" cy="2955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white"/>
              </a:solidFill>
              <a:effectLst/>
              <a:uLnTx/>
              <a:uFillTx/>
              <a:latin typeface="PayPal Sans Big Light"/>
              <a:ea typeface="+mn-ea"/>
              <a:cs typeface="+mn-cs"/>
            </a:endParaRPr>
          </a:p>
        </p:txBody>
      </p:sp>
      <p:sp>
        <p:nvSpPr>
          <p:cNvPr id="21" name="TextBox 20">
            <a:extLst>
              <a:ext uri="{FF2B5EF4-FFF2-40B4-BE49-F238E27FC236}">
                <a16:creationId xmlns:a16="http://schemas.microsoft.com/office/drawing/2014/main" id="{4B82D065-E359-4ADE-8093-297DF85F5509}"/>
              </a:ext>
            </a:extLst>
          </p:cNvPr>
          <p:cNvSpPr txBox="1"/>
          <p:nvPr/>
        </p:nvSpPr>
        <p:spPr>
          <a:xfrm>
            <a:off x="4037652" y="3859341"/>
            <a:ext cx="1741714"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PayPal Sans Big Light"/>
                <a:ea typeface="+mn-ea"/>
                <a:cs typeface="+mn-cs"/>
              </a:rPr>
              <a:t>Area of Interest</a:t>
            </a:r>
          </a:p>
        </p:txBody>
      </p:sp>
      <p:sp>
        <p:nvSpPr>
          <p:cNvPr id="22" name="Arrow: Left 21">
            <a:extLst>
              <a:ext uri="{FF2B5EF4-FFF2-40B4-BE49-F238E27FC236}">
                <a16:creationId xmlns:a16="http://schemas.microsoft.com/office/drawing/2014/main" id="{3AA6F504-0932-4D70-B048-2D0B6AD08CEF}"/>
              </a:ext>
            </a:extLst>
          </p:cNvPr>
          <p:cNvSpPr/>
          <p:nvPr/>
        </p:nvSpPr>
        <p:spPr>
          <a:xfrm rot="18660856">
            <a:off x="4556553" y="4438750"/>
            <a:ext cx="741238" cy="347863"/>
          </a:xfrm>
          <a:prstGeom prst="leftArrow">
            <a:avLst/>
          </a:prstGeom>
          <a:solidFill>
            <a:srgbClr val="ED13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prstClr val="white"/>
              </a:solidFill>
              <a:effectLst/>
              <a:uLnTx/>
              <a:uFillTx/>
              <a:latin typeface="PayPal Sans Big Light"/>
              <a:ea typeface="+mn-ea"/>
              <a:cs typeface="+mn-cs"/>
            </a:endParaRPr>
          </a:p>
        </p:txBody>
      </p:sp>
    </p:spTree>
    <p:extLst>
      <p:ext uri="{BB962C8B-B14F-4D97-AF65-F5344CB8AC3E}">
        <p14:creationId xmlns:p14="http://schemas.microsoft.com/office/powerpoint/2010/main" val="42423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F648BD9-4AD6-4B3D-B00B-B154450C2AE6}"/>
              </a:ext>
            </a:extLst>
          </p:cNvPr>
          <p:cNvGraphicFramePr>
            <a:graphicFrameLocks noChangeAspect="1"/>
          </p:cNvGraphicFramePr>
          <p:nvPr>
            <p:custDataLst>
              <p:tags r:id="rId2"/>
            </p:custDataLst>
            <p:extLst>
              <p:ext uri="{D42A27DB-BD31-4B8C-83A1-F6EECF244321}">
                <p14:modId xmlns:p14="http://schemas.microsoft.com/office/powerpoint/2010/main" val="35596243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81" name="think-cell Slide" r:id="rId5" imgW="395" imgH="394" progId="TCLayout.ActiveDocument.1">
                  <p:embed/>
                </p:oleObj>
              </mc:Choice>
              <mc:Fallback>
                <p:oleObj name="think-cell Slide" r:id="rId5" imgW="395" imgH="394" progId="TCLayout.ActiveDocument.1">
                  <p:embed/>
                  <p:pic>
                    <p:nvPicPr>
                      <p:cNvPr id="7" name="Object 6" hidden="1">
                        <a:extLst>
                          <a:ext uri="{FF2B5EF4-FFF2-40B4-BE49-F238E27FC236}">
                            <a16:creationId xmlns:a16="http://schemas.microsoft.com/office/drawing/2014/main" id="{FF648BD9-4AD6-4B3D-B00B-B154450C2AE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6FCBB248-4DFD-41B3-BAA2-BBC7C388911A}"/>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000" dirty="0">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82440C3A-A635-4CB2-AABA-F385CCC65AB1}"/>
              </a:ext>
            </a:extLst>
          </p:cNvPr>
          <p:cNvSpPr>
            <a:spLocks noGrp="1"/>
          </p:cNvSpPr>
          <p:nvPr>
            <p:ph type="title"/>
          </p:nvPr>
        </p:nvSpPr>
        <p:spPr>
          <a:xfrm>
            <a:off x="161925" y="288925"/>
            <a:ext cx="10515600" cy="587375"/>
          </a:xfrm>
        </p:spPr>
        <p:txBody>
          <a:bodyPr>
            <a:normAutofit fontScale="90000"/>
          </a:bodyPr>
          <a:lstStyle/>
          <a:p>
            <a:pPr rtl="0">
              <a:spcBef>
                <a:spcPts val="0"/>
              </a:spcBef>
              <a:spcAft>
                <a:spcPts val="0"/>
              </a:spcAft>
            </a:pPr>
            <a:r>
              <a:rPr lang="en-US" sz="4400" b="0" i="0" u="none" strike="noStrike" dirty="0">
                <a:solidFill>
                  <a:schemeClr val="accent1"/>
                </a:solidFill>
                <a:effectLst/>
                <a:latin typeface="Arial" panose="020B0604020202020204" pitchFamily="34" charset="0"/>
              </a:rPr>
              <a:t>Sampling and Population</a:t>
            </a:r>
            <a:endParaRPr lang="en-US" dirty="0">
              <a:solidFill>
                <a:schemeClr val="accent1"/>
              </a:solidFill>
            </a:endParaRPr>
          </a:p>
        </p:txBody>
      </p:sp>
      <p:sp>
        <p:nvSpPr>
          <p:cNvPr id="3" name="Content Placeholder 2">
            <a:extLst>
              <a:ext uri="{FF2B5EF4-FFF2-40B4-BE49-F238E27FC236}">
                <a16:creationId xmlns:a16="http://schemas.microsoft.com/office/drawing/2014/main" id="{643B6540-D072-4BE4-9C5D-272364F02409}"/>
              </a:ext>
            </a:extLst>
          </p:cNvPr>
          <p:cNvSpPr>
            <a:spLocks noGrp="1"/>
          </p:cNvSpPr>
          <p:nvPr>
            <p:ph idx="1"/>
          </p:nvPr>
        </p:nvSpPr>
        <p:spPr>
          <a:xfrm>
            <a:off x="161925" y="1151730"/>
            <a:ext cx="11782425" cy="858045"/>
          </a:xfrm>
        </p:spPr>
        <p:txBody>
          <a:bodyPr anchor="ctr">
            <a:normAutofit/>
          </a:bodyPr>
          <a:lstStyle/>
          <a:p>
            <a:pPr marL="0" indent="0" rtl="0">
              <a:spcBef>
                <a:spcPts val="0"/>
              </a:spcBef>
              <a:spcAft>
                <a:spcPts val="1600"/>
              </a:spcAft>
              <a:buNone/>
            </a:pPr>
            <a:r>
              <a:rPr lang="en-US" sz="1800" b="1" i="0" u="none" strike="noStrike" dirty="0">
                <a:solidFill>
                  <a:srgbClr val="595959"/>
                </a:solidFill>
                <a:effectLst/>
                <a:latin typeface="Arial" panose="020B0604020202020204" pitchFamily="34" charset="0"/>
              </a:rPr>
              <a:t>Population -</a:t>
            </a:r>
            <a:r>
              <a:rPr lang="en-US" sz="1800" b="0" i="0" u="none" strike="noStrike" dirty="0">
                <a:solidFill>
                  <a:srgbClr val="595959"/>
                </a:solidFill>
                <a:effectLst/>
                <a:latin typeface="Arial" panose="020B0604020202020204" pitchFamily="34" charset="0"/>
              </a:rPr>
              <a:t> True population is entire collection of data which we want to analyze, describe and draw conclusions about</a:t>
            </a:r>
            <a:endParaRPr lang="en-US" b="0" dirty="0">
              <a:effectLst/>
            </a:endParaRPr>
          </a:p>
        </p:txBody>
      </p:sp>
      <p:sp>
        <p:nvSpPr>
          <p:cNvPr id="15" name="Content Placeholder 2">
            <a:extLst>
              <a:ext uri="{FF2B5EF4-FFF2-40B4-BE49-F238E27FC236}">
                <a16:creationId xmlns:a16="http://schemas.microsoft.com/office/drawing/2014/main" id="{3AFA8401-552E-4553-BC40-E3ADD2CAF096}"/>
              </a:ext>
            </a:extLst>
          </p:cNvPr>
          <p:cNvSpPr txBox="1">
            <a:spLocks/>
          </p:cNvSpPr>
          <p:nvPr/>
        </p:nvSpPr>
        <p:spPr>
          <a:xfrm>
            <a:off x="161925" y="4742678"/>
            <a:ext cx="11782425" cy="65584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r>
              <a:rPr lang="en-US" sz="1800" b="1" dirty="0">
                <a:solidFill>
                  <a:srgbClr val="595959"/>
                </a:solidFill>
                <a:latin typeface="Arial" panose="020B0604020202020204" pitchFamily="34" charset="0"/>
              </a:rPr>
              <a:t>Sample –</a:t>
            </a:r>
            <a:r>
              <a:rPr lang="en-US" sz="1800" dirty="0">
                <a:solidFill>
                  <a:srgbClr val="595959"/>
                </a:solidFill>
                <a:latin typeface="Arial" panose="020B0604020202020204" pitchFamily="34" charset="0"/>
              </a:rPr>
              <a:t> The part of true population that we actually examine in order to gather information and draw valid conclusion about the larger group</a:t>
            </a:r>
            <a:endParaRPr lang="en-US" dirty="0"/>
          </a:p>
        </p:txBody>
      </p:sp>
      <p:pic>
        <p:nvPicPr>
          <p:cNvPr id="25" name="Picture 24">
            <a:extLst>
              <a:ext uri="{FF2B5EF4-FFF2-40B4-BE49-F238E27FC236}">
                <a16:creationId xmlns:a16="http://schemas.microsoft.com/office/drawing/2014/main" id="{20D6E70D-6958-4D4C-A643-C1934D9793B4}"/>
              </a:ext>
            </a:extLst>
          </p:cNvPr>
          <p:cNvPicPr>
            <a:picLocks noChangeAspect="1"/>
          </p:cNvPicPr>
          <p:nvPr/>
        </p:nvPicPr>
        <p:blipFill>
          <a:blip r:embed="rId7"/>
          <a:stretch>
            <a:fillRect/>
          </a:stretch>
        </p:blipFill>
        <p:spPr>
          <a:xfrm>
            <a:off x="425334" y="2156623"/>
            <a:ext cx="2757488" cy="2279266"/>
          </a:xfrm>
          <a:prstGeom prst="rect">
            <a:avLst/>
          </a:prstGeom>
        </p:spPr>
      </p:pic>
      <p:sp>
        <p:nvSpPr>
          <p:cNvPr id="26" name="Arrow: Right 25">
            <a:extLst>
              <a:ext uri="{FF2B5EF4-FFF2-40B4-BE49-F238E27FC236}">
                <a16:creationId xmlns:a16="http://schemas.microsoft.com/office/drawing/2014/main" id="{B94019CE-0182-4CD8-AB65-B3510238F35E}"/>
              </a:ext>
            </a:extLst>
          </p:cNvPr>
          <p:cNvSpPr/>
          <p:nvPr/>
        </p:nvSpPr>
        <p:spPr>
          <a:xfrm>
            <a:off x="4819650" y="2972405"/>
            <a:ext cx="1276350" cy="532795"/>
          </a:xfrm>
          <a:prstGeom prst="rightArrow">
            <a:avLst>
              <a:gd name="adj1" fmla="val 50000"/>
              <a:gd name="adj2" fmla="val 51622"/>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effectLst/>
              </a:rPr>
              <a:t> </a:t>
            </a:r>
            <a:endParaRPr lang="en-US" dirty="0"/>
          </a:p>
        </p:txBody>
      </p:sp>
      <p:pic>
        <p:nvPicPr>
          <p:cNvPr id="28" name="Picture 27">
            <a:extLst>
              <a:ext uri="{FF2B5EF4-FFF2-40B4-BE49-F238E27FC236}">
                <a16:creationId xmlns:a16="http://schemas.microsoft.com/office/drawing/2014/main" id="{725F5DDE-CACA-4DEA-9EF4-A0E1C5047132}"/>
              </a:ext>
            </a:extLst>
          </p:cNvPr>
          <p:cNvPicPr>
            <a:picLocks noChangeAspect="1"/>
          </p:cNvPicPr>
          <p:nvPr/>
        </p:nvPicPr>
        <p:blipFill>
          <a:blip r:embed="rId8"/>
          <a:stretch>
            <a:fillRect/>
          </a:stretch>
        </p:blipFill>
        <p:spPr>
          <a:xfrm>
            <a:off x="8056332" y="2156623"/>
            <a:ext cx="3616832" cy="2279266"/>
          </a:xfrm>
          <a:prstGeom prst="rect">
            <a:avLst/>
          </a:prstGeom>
        </p:spPr>
      </p:pic>
      <p:sp>
        <p:nvSpPr>
          <p:cNvPr id="32" name="TextBox 31">
            <a:extLst>
              <a:ext uri="{FF2B5EF4-FFF2-40B4-BE49-F238E27FC236}">
                <a16:creationId xmlns:a16="http://schemas.microsoft.com/office/drawing/2014/main" id="{0C1829BB-3401-4B9D-BC5C-F04200AC8965}"/>
              </a:ext>
            </a:extLst>
          </p:cNvPr>
          <p:cNvSpPr txBox="1"/>
          <p:nvPr/>
        </p:nvSpPr>
        <p:spPr>
          <a:xfrm>
            <a:off x="161925" y="5724359"/>
            <a:ext cx="10858500" cy="369332"/>
          </a:xfrm>
          <a:prstGeom prst="rect">
            <a:avLst/>
          </a:prstGeom>
          <a:noFill/>
        </p:spPr>
        <p:txBody>
          <a:bodyPr wrap="square" rtlCol="0">
            <a:spAutoFit/>
          </a:bodyPr>
          <a:lstStyle/>
          <a:p>
            <a:r>
              <a:rPr lang="en-US" dirty="0"/>
              <a:t>Note – We should always be unbiased towards picking up a sample since it may draw incorrect conclusions</a:t>
            </a:r>
          </a:p>
        </p:txBody>
      </p:sp>
    </p:spTree>
    <p:extLst>
      <p:ext uri="{BB962C8B-B14F-4D97-AF65-F5344CB8AC3E}">
        <p14:creationId xmlns:p14="http://schemas.microsoft.com/office/powerpoint/2010/main" val="1334667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13"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err="1">
              <a:ln>
                <a:noFill/>
              </a:ln>
              <a:solidFill>
                <a:prstClr val="white"/>
              </a:solidFill>
              <a:effectLst/>
              <a:uLnTx/>
              <a:uFillTx/>
              <a:latin typeface="PayPal Sans Big" panose="020B0503040504040204" pitchFamily="34" charset="0"/>
              <a:ea typeface="+mn-ea"/>
              <a:cs typeface="+mn-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Practice Questions - 1</a:t>
            </a:r>
          </a:p>
        </p:txBody>
      </p:sp>
      <p:pic>
        <p:nvPicPr>
          <p:cNvPr id="2" name="Picture 1">
            <a:extLst>
              <a:ext uri="{FF2B5EF4-FFF2-40B4-BE49-F238E27FC236}">
                <a16:creationId xmlns:a16="http://schemas.microsoft.com/office/drawing/2014/main" id="{143E4B35-17EA-4879-BFAA-808D8302B80D}"/>
              </a:ext>
            </a:extLst>
          </p:cNvPr>
          <p:cNvPicPr>
            <a:picLocks noChangeAspect="1"/>
          </p:cNvPicPr>
          <p:nvPr/>
        </p:nvPicPr>
        <p:blipFill>
          <a:blip r:embed="rId8"/>
          <a:stretch>
            <a:fillRect/>
          </a:stretch>
        </p:blipFill>
        <p:spPr>
          <a:xfrm>
            <a:off x="602994" y="772887"/>
            <a:ext cx="10543977" cy="4928696"/>
          </a:xfrm>
          <a:prstGeom prst="rect">
            <a:avLst/>
          </a:prstGeom>
        </p:spPr>
      </p:pic>
    </p:spTree>
    <p:extLst>
      <p:ext uri="{BB962C8B-B14F-4D97-AF65-F5344CB8AC3E}">
        <p14:creationId xmlns:p14="http://schemas.microsoft.com/office/powerpoint/2010/main" val="27920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37"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err="1">
              <a:ln>
                <a:noFill/>
              </a:ln>
              <a:solidFill>
                <a:prstClr val="white"/>
              </a:solidFill>
              <a:effectLst/>
              <a:uLnTx/>
              <a:uFillTx/>
              <a:latin typeface="PayPal Sans Big" panose="020B0503040504040204" pitchFamily="34" charset="0"/>
              <a:ea typeface="+mn-ea"/>
              <a:cs typeface="+mn-cs"/>
              <a:sym typeface="PayPal Sans Big" panose="020B0503040504040204" pitchFamily="34" charset="0"/>
            </a:endParaRPr>
          </a:p>
        </p:txBody>
      </p:sp>
      <p:pic>
        <p:nvPicPr>
          <p:cNvPr id="2" name="Picture 1">
            <a:extLst>
              <a:ext uri="{FF2B5EF4-FFF2-40B4-BE49-F238E27FC236}">
                <a16:creationId xmlns:a16="http://schemas.microsoft.com/office/drawing/2014/main" id="{2BAAEF3E-79FD-43B0-AA90-26415EB63F61}"/>
              </a:ext>
            </a:extLst>
          </p:cNvPr>
          <p:cNvPicPr>
            <a:picLocks noChangeAspect="1"/>
          </p:cNvPicPr>
          <p:nvPr/>
        </p:nvPicPr>
        <p:blipFill>
          <a:blip r:embed="rId8"/>
          <a:stretch>
            <a:fillRect/>
          </a:stretch>
        </p:blipFill>
        <p:spPr>
          <a:xfrm>
            <a:off x="402771" y="816933"/>
            <a:ext cx="11187114" cy="5224134"/>
          </a:xfrm>
          <a:prstGeom prst="rect">
            <a:avLst/>
          </a:prstGeom>
        </p:spPr>
      </p:pic>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Practice Questions - 3 </a:t>
            </a:r>
          </a:p>
        </p:txBody>
      </p:sp>
    </p:spTree>
    <p:extLst>
      <p:ext uri="{BB962C8B-B14F-4D97-AF65-F5344CB8AC3E}">
        <p14:creationId xmlns:p14="http://schemas.microsoft.com/office/powerpoint/2010/main" val="357394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61"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Normal Distribution – A special type of density curve</a:t>
            </a:r>
          </a:p>
        </p:txBody>
      </p:sp>
      <p:pic>
        <p:nvPicPr>
          <p:cNvPr id="2" name="Picture 1">
            <a:extLst>
              <a:ext uri="{FF2B5EF4-FFF2-40B4-BE49-F238E27FC236}">
                <a16:creationId xmlns:a16="http://schemas.microsoft.com/office/drawing/2014/main" id="{3BBB4220-0A9F-46D5-B463-922FDA763CD0}"/>
              </a:ext>
            </a:extLst>
          </p:cNvPr>
          <p:cNvPicPr>
            <a:picLocks noChangeAspect="1"/>
          </p:cNvPicPr>
          <p:nvPr/>
        </p:nvPicPr>
        <p:blipFill>
          <a:blip r:embed="rId8"/>
          <a:stretch>
            <a:fillRect/>
          </a:stretch>
        </p:blipFill>
        <p:spPr>
          <a:xfrm>
            <a:off x="4005942" y="5507507"/>
            <a:ext cx="3002756" cy="761094"/>
          </a:xfrm>
          <a:prstGeom prst="rect">
            <a:avLst/>
          </a:prstGeom>
        </p:spPr>
      </p:pic>
      <p:pic>
        <p:nvPicPr>
          <p:cNvPr id="3" name="Picture 2">
            <a:extLst>
              <a:ext uri="{FF2B5EF4-FFF2-40B4-BE49-F238E27FC236}">
                <a16:creationId xmlns:a16="http://schemas.microsoft.com/office/drawing/2014/main" id="{072F608A-1A29-4FC3-B188-A0004E6218D7}"/>
              </a:ext>
            </a:extLst>
          </p:cNvPr>
          <p:cNvPicPr>
            <a:picLocks noChangeAspect="1"/>
          </p:cNvPicPr>
          <p:nvPr/>
        </p:nvPicPr>
        <p:blipFill>
          <a:blip r:embed="rId9"/>
          <a:stretch>
            <a:fillRect/>
          </a:stretch>
        </p:blipFill>
        <p:spPr>
          <a:xfrm>
            <a:off x="1457738" y="5703560"/>
            <a:ext cx="2171814" cy="429515"/>
          </a:xfrm>
          <a:prstGeom prst="rect">
            <a:avLst/>
          </a:prstGeom>
        </p:spPr>
      </p:pic>
      <p:pic>
        <p:nvPicPr>
          <p:cNvPr id="9" name="Picture 8">
            <a:extLst>
              <a:ext uri="{FF2B5EF4-FFF2-40B4-BE49-F238E27FC236}">
                <a16:creationId xmlns:a16="http://schemas.microsoft.com/office/drawing/2014/main" id="{6F65771A-D6BC-4801-A005-EF9A2ECE3CD7}"/>
              </a:ext>
            </a:extLst>
          </p:cNvPr>
          <p:cNvPicPr>
            <a:picLocks noChangeAspect="1"/>
          </p:cNvPicPr>
          <p:nvPr/>
        </p:nvPicPr>
        <p:blipFill>
          <a:blip r:embed="rId10"/>
          <a:stretch>
            <a:fillRect/>
          </a:stretch>
        </p:blipFill>
        <p:spPr>
          <a:xfrm>
            <a:off x="337359" y="830138"/>
            <a:ext cx="6769214" cy="4589620"/>
          </a:xfrm>
          <a:prstGeom prst="rect">
            <a:avLst/>
          </a:prstGeom>
        </p:spPr>
      </p:pic>
      <p:pic>
        <p:nvPicPr>
          <p:cNvPr id="10" name="Picture 9">
            <a:extLst>
              <a:ext uri="{FF2B5EF4-FFF2-40B4-BE49-F238E27FC236}">
                <a16:creationId xmlns:a16="http://schemas.microsoft.com/office/drawing/2014/main" id="{D3540F0C-B95B-42FA-B2C2-78C31CD90FAF}"/>
              </a:ext>
            </a:extLst>
          </p:cNvPr>
          <p:cNvPicPr>
            <a:picLocks noChangeAspect="1"/>
          </p:cNvPicPr>
          <p:nvPr/>
        </p:nvPicPr>
        <p:blipFill>
          <a:blip r:embed="rId11"/>
          <a:stretch>
            <a:fillRect/>
          </a:stretch>
        </p:blipFill>
        <p:spPr>
          <a:xfrm>
            <a:off x="7393613" y="1116466"/>
            <a:ext cx="4548015" cy="1866219"/>
          </a:xfrm>
          <a:prstGeom prst="rect">
            <a:avLst/>
          </a:prstGeom>
        </p:spPr>
      </p:pic>
      <p:sp>
        <p:nvSpPr>
          <p:cNvPr id="11" name="TextBox 10">
            <a:extLst>
              <a:ext uri="{FF2B5EF4-FFF2-40B4-BE49-F238E27FC236}">
                <a16:creationId xmlns:a16="http://schemas.microsoft.com/office/drawing/2014/main" id="{FFBF3CF4-0184-4566-B00B-B243107BE2F2}"/>
              </a:ext>
            </a:extLst>
          </p:cNvPr>
          <p:cNvSpPr txBox="1"/>
          <p:nvPr/>
        </p:nvSpPr>
        <p:spPr>
          <a:xfrm flipH="1">
            <a:off x="7393614" y="740228"/>
            <a:ext cx="3078442" cy="276999"/>
          </a:xfrm>
          <a:prstGeom prst="rect">
            <a:avLst/>
          </a:prstGeom>
          <a:noFill/>
        </p:spPr>
        <p:txBody>
          <a:bodyPr wrap="square" lIns="0" tIns="0" rIns="0" bIns="0" rtlCol="0">
            <a:spAutoFit/>
          </a:bodyPr>
          <a:lstStyle/>
          <a:p>
            <a:pPr algn="ctr"/>
            <a:r>
              <a:rPr lang="en-US" b="1" dirty="0">
                <a:solidFill>
                  <a:schemeClr val="tx2"/>
                </a:solidFill>
              </a:rPr>
              <a:t>Mean – </a:t>
            </a:r>
            <a:r>
              <a:rPr lang="en-US" dirty="0">
                <a:solidFill>
                  <a:schemeClr val="tx2"/>
                </a:solidFill>
              </a:rPr>
              <a:t>Position of bell curve</a:t>
            </a:r>
          </a:p>
        </p:txBody>
      </p:sp>
      <p:sp>
        <p:nvSpPr>
          <p:cNvPr id="12" name="TextBox 11">
            <a:extLst>
              <a:ext uri="{FF2B5EF4-FFF2-40B4-BE49-F238E27FC236}">
                <a16:creationId xmlns:a16="http://schemas.microsoft.com/office/drawing/2014/main" id="{E071E457-06A7-4062-8F52-D0A403D07F9B}"/>
              </a:ext>
            </a:extLst>
          </p:cNvPr>
          <p:cNvSpPr txBox="1"/>
          <p:nvPr/>
        </p:nvSpPr>
        <p:spPr>
          <a:xfrm flipH="1">
            <a:off x="7306626" y="3267075"/>
            <a:ext cx="4548015" cy="246221"/>
          </a:xfrm>
          <a:prstGeom prst="rect">
            <a:avLst/>
          </a:prstGeom>
          <a:noFill/>
        </p:spPr>
        <p:txBody>
          <a:bodyPr wrap="square" lIns="0" tIns="0" rIns="0" bIns="0" rtlCol="0">
            <a:spAutoFit/>
          </a:bodyPr>
          <a:lstStyle/>
          <a:p>
            <a:pPr algn="ctr"/>
            <a:r>
              <a:rPr lang="en-US" sz="1600" b="1" dirty="0">
                <a:solidFill>
                  <a:schemeClr val="accent6">
                    <a:lumMod val="50000"/>
                  </a:schemeClr>
                </a:solidFill>
              </a:rPr>
              <a:t>Standard deviation – </a:t>
            </a:r>
            <a:r>
              <a:rPr lang="en-US" sz="1600" dirty="0">
                <a:solidFill>
                  <a:schemeClr val="accent6">
                    <a:lumMod val="50000"/>
                  </a:schemeClr>
                </a:solidFill>
              </a:rPr>
              <a:t>Shape/Spread of bell curve</a:t>
            </a:r>
          </a:p>
        </p:txBody>
      </p:sp>
      <p:pic>
        <p:nvPicPr>
          <p:cNvPr id="13" name="Picture 12">
            <a:extLst>
              <a:ext uri="{FF2B5EF4-FFF2-40B4-BE49-F238E27FC236}">
                <a16:creationId xmlns:a16="http://schemas.microsoft.com/office/drawing/2014/main" id="{59A873B0-1157-4095-9D90-81222615BA7D}"/>
              </a:ext>
            </a:extLst>
          </p:cNvPr>
          <p:cNvPicPr>
            <a:picLocks noChangeAspect="1"/>
          </p:cNvPicPr>
          <p:nvPr/>
        </p:nvPicPr>
        <p:blipFill>
          <a:blip r:embed="rId12"/>
          <a:stretch>
            <a:fillRect/>
          </a:stretch>
        </p:blipFill>
        <p:spPr>
          <a:xfrm>
            <a:off x="7306626" y="3559625"/>
            <a:ext cx="2229260" cy="1520506"/>
          </a:xfrm>
          <a:prstGeom prst="rect">
            <a:avLst/>
          </a:prstGeom>
        </p:spPr>
      </p:pic>
      <p:pic>
        <p:nvPicPr>
          <p:cNvPr id="14" name="Picture 13">
            <a:extLst>
              <a:ext uri="{FF2B5EF4-FFF2-40B4-BE49-F238E27FC236}">
                <a16:creationId xmlns:a16="http://schemas.microsoft.com/office/drawing/2014/main" id="{CD6E5FA0-068C-465D-A62A-0B899BC575BB}"/>
              </a:ext>
            </a:extLst>
          </p:cNvPr>
          <p:cNvPicPr>
            <a:picLocks noChangeAspect="1"/>
          </p:cNvPicPr>
          <p:nvPr/>
        </p:nvPicPr>
        <p:blipFill>
          <a:blip r:embed="rId13"/>
          <a:stretch>
            <a:fillRect/>
          </a:stretch>
        </p:blipFill>
        <p:spPr>
          <a:xfrm>
            <a:off x="9821479" y="3559069"/>
            <a:ext cx="2229260" cy="1512342"/>
          </a:xfrm>
          <a:prstGeom prst="rect">
            <a:avLst/>
          </a:prstGeom>
        </p:spPr>
      </p:pic>
      <p:pic>
        <p:nvPicPr>
          <p:cNvPr id="15" name="Picture 14">
            <a:extLst>
              <a:ext uri="{FF2B5EF4-FFF2-40B4-BE49-F238E27FC236}">
                <a16:creationId xmlns:a16="http://schemas.microsoft.com/office/drawing/2014/main" id="{7E138777-70BC-436F-AAC9-46D0767B0C19}"/>
              </a:ext>
            </a:extLst>
          </p:cNvPr>
          <p:cNvPicPr>
            <a:picLocks noChangeAspect="1"/>
          </p:cNvPicPr>
          <p:nvPr/>
        </p:nvPicPr>
        <p:blipFill>
          <a:blip r:embed="rId14"/>
          <a:stretch>
            <a:fillRect/>
          </a:stretch>
        </p:blipFill>
        <p:spPr>
          <a:xfrm>
            <a:off x="8706848" y="5162146"/>
            <a:ext cx="2229261" cy="1512342"/>
          </a:xfrm>
          <a:prstGeom prst="rect">
            <a:avLst/>
          </a:prstGeom>
        </p:spPr>
      </p:pic>
    </p:spTree>
    <p:extLst>
      <p:ext uri="{BB962C8B-B14F-4D97-AF65-F5344CB8AC3E}">
        <p14:creationId xmlns:p14="http://schemas.microsoft.com/office/powerpoint/2010/main" val="14665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85"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Normal Distribution – the 68-95-99.7 Rule</a:t>
            </a:r>
          </a:p>
        </p:txBody>
      </p:sp>
      <p:pic>
        <p:nvPicPr>
          <p:cNvPr id="2" name="Picture 1">
            <a:extLst>
              <a:ext uri="{FF2B5EF4-FFF2-40B4-BE49-F238E27FC236}">
                <a16:creationId xmlns:a16="http://schemas.microsoft.com/office/drawing/2014/main" id="{5C8B6C24-E8C7-424A-8FF2-A8EB099F8FB1}"/>
              </a:ext>
            </a:extLst>
          </p:cNvPr>
          <p:cNvPicPr>
            <a:picLocks noChangeAspect="1"/>
          </p:cNvPicPr>
          <p:nvPr/>
        </p:nvPicPr>
        <p:blipFill>
          <a:blip r:embed="rId8"/>
          <a:stretch>
            <a:fillRect/>
          </a:stretch>
        </p:blipFill>
        <p:spPr>
          <a:xfrm>
            <a:off x="214750" y="718457"/>
            <a:ext cx="5881249" cy="4949856"/>
          </a:xfrm>
          <a:prstGeom prst="rect">
            <a:avLst/>
          </a:prstGeom>
        </p:spPr>
      </p:pic>
      <p:grpSp>
        <p:nvGrpSpPr>
          <p:cNvPr id="13" name="Group 1">
            <a:extLst>
              <a:ext uri="{FF2B5EF4-FFF2-40B4-BE49-F238E27FC236}">
                <a16:creationId xmlns:a16="http://schemas.microsoft.com/office/drawing/2014/main" id="{2FB880B5-203B-451C-82B1-4DA1D61DBA57}"/>
              </a:ext>
            </a:extLst>
          </p:cNvPr>
          <p:cNvGrpSpPr>
            <a:grpSpLocks/>
          </p:cNvGrpSpPr>
          <p:nvPr/>
        </p:nvGrpSpPr>
        <p:grpSpPr bwMode="auto">
          <a:xfrm>
            <a:off x="6498771" y="1959428"/>
            <a:ext cx="5380507" cy="2710543"/>
            <a:chOff x="504825" y="3976688"/>
            <a:chExt cx="8105775" cy="2490787"/>
          </a:xfrm>
        </p:grpSpPr>
        <p:pic>
          <p:nvPicPr>
            <p:cNvPr id="14" name="Picture 3">
              <a:extLst>
                <a:ext uri="{FF2B5EF4-FFF2-40B4-BE49-F238E27FC236}">
                  <a16:creationId xmlns:a16="http://schemas.microsoft.com/office/drawing/2014/main" id="{ED5C9BE5-5765-49B7-B081-9472EF34AE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4825" y="3976688"/>
              <a:ext cx="8105775" cy="249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a:extLst>
                <a:ext uri="{FF2B5EF4-FFF2-40B4-BE49-F238E27FC236}">
                  <a16:creationId xmlns:a16="http://schemas.microsoft.com/office/drawing/2014/main" id="{8F54515B-FCC5-4028-AC7E-577B2F252F8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7857" y="4339821"/>
              <a:ext cx="2689136" cy="30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13386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09"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Practice Questions - 1</a:t>
            </a:r>
          </a:p>
        </p:txBody>
      </p:sp>
      <p:pic>
        <p:nvPicPr>
          <p:cNvPr id="3" name="Picture 2">
            <a:extLst>
              <a:ext uri="{FF2B5EF4-FFF2-40B4-BE49-F238E27FC236}">
                <a16:creationId xmlns:a16="http://schemas.microsoft.com/office/drawing/2014/main" id="{F1C6783A-CCB8-4802-8897-9E956ACF1299}"/>
              </a:ext>
            </a:extLst>
          </p:cNvPr>
          <p:cNvPicPr>
            <a:picLocks noChangeAspect="1"/>
          </p:cNvPicPr>
          <p:nvPr/>
        </p:nvPicPr>
        <p:blipFill>
          <a:blip r:embed="rId8"/>
          <a:stretch>
            <a:fillRect/>
          </a:stretch>
        </p:blipFill>
        <p:spPr>
          <a:xfrm>
            <a:off x="502442" y="830593"/>
            <a:ext cx="11330329" cy="5196814"/>
          </a:xfrm>
          <a:prstGeom prst="rect">
            <a:avLst/>
          </a:prstGeom>
        </p:spPr>
      </p:pic>
    </p:spTree>
    <p:extLst>
      <p:ext uri="{BB962C8B-B14F-4D97-AF65-F5344CB8AC3E}">
        <p14:creationId xmlns:p14="http://schemas.microsoft.com/office/powerpoint/2010/main" val="28628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33"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Practice Questions - 1</a:t>
            </a:r>
          </a:p>
        </p:txBody>
      </p:sp>
      <p:pic>
        <p:nvPicPr>
          <p:cNvPr id="7" name="Picture 6">
            <a:extLst>
              <a:ext uri="{FF2B5EF4-FFF2-40B4-BE49-F238E27FC236}">
                <a16:creationId xmlns:a16="http://schemas.microsoft.com/office/drawing/2014/main" id="{53F0E76E-0E1A-439F-AAD3-2938C7518005}"/>
              </a:ext>
            </a:extLst>
          </p:cNvPr>
          <p:cNvPicPr>
            <a:picLocks noChangeAspect="1"/>
          </p:cNvPicPr>
          <p:nvPr/>
        </p:nvPicPr>
        <p:blipFill>
          <a:blip r:embed="rId8"/>
          <a:stretch>
            <a:fillRect/>
          </a:stretch>
        </p:blipFill>
        <p:spPr>
          <a:xfrm>
            <a:off x="502443" y="933405"/>
            <a:ext cx="11417414" cy="5133847"/>
          </a:xfrm>
          <a:prstGeom prst="rect">
            <a:avLst/>
          </a:prstGeom>
        </p:spPr>
      </p:pic>
    </p:spTree>
    <p:extLst>
      <p:ext uri="{BB962C8B-B14F-4D97-AF65-F5344CB8AC3E}">
        <p14:creationId xmlns:p14="http://schemas.microsoft.com/office/powerpoint/2010/main" val="375005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57"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235186"/>
            <a:ext cx="11187113" cy="311150"/>
          </a:xfrm>
        </p:spPr>
        <p:txBody>
          <a:bodyPr/>
          <a:lstStyle/>
          <a:p>
            <a:r>
              <a:rPr lang="en-US" dirty="0"/>
              <a:t>Standard Normal Distribution – A special type of Normal Distribution</a:t>
            </a:r>
          </a:p>
        </p:txBody>
      </p:sp>
      <p:pic>
        <p:nvPicPr>
          <p:cNvPr id="3" name="Picture 2">
            <a:extLst>
              <a:ext uri="{FF2B5EF4-FFF2-40B4-BE49-F238E27FC236}">
                <a16:creationId xmlns:a16="http://schemas.microsoft.com/office/drawing/2014/main" id="{072F608A-1A29-4FC3-B188-A0004E6218D7}"/>
              </a:ext>
            </a:extLst>
          </p:cNvPr>
          <p:cNvPicPr>
            <a:picLocks noChangeAspect="1"/>
          </p:cNvPicPr>
          <p:nvPr/>
        </p:nvPicPr>
        <p:blipFill>
          <a:blip r:embed="rId8"/>
          <a:stretch>
            <a:fillRect/>
          </a:stretch>
        </p:blipFill>
        <p:spPr>
          <a:xfrm>
            <a:off x="164805" y="5050988"/>
            <a:ext cx="2171814" cy="429515"/>
          </a:xfrm>
          <a:prstGeom prst="rect">
            <a:avLst/>
          </a:prstGeom>
        </p:spPr>
      </p:pic>
      <p:pic>
        <p:nvPicPr>
          <p:cNvPr id="7" name="Picture 6">
            <a:extLst>
              <a:ext uri="{FF2B5EF4-FFF2-40B4-BE49-F238E27FC236}">
                <a16:creationId xmlns:a16="http://schemas.microsoft.com/office/drawing/2014/main" id="{5ED23F14-C77E-4758-9769-CD1A334E4719}"/>
              </a:ext>
            </a:extLst>
          </p:cNvPr>
          <p:cNvPicPr>
            <a:picLocks noChangeAspect="1"/>
          </p:cNvPicPr>
          <p:nvPr/>
        </p:nvPicPr>
        <p:blipFill>
          <a:blip r:embed="rId9"/>
          <a:stretch>
            <a:fillRect/>
          </a:stretch>
        </p:blipFill>
        <p:spPr>
          <a:xfrm>
            <a:off x="164805" y="763799"/>
            <a:ext cx="6696218" cy="3840858"/>
          </a:xfrm>
          <a:prstGeom prst="rect">
            <a:avLst/>
          </a:prstGeom>
        </p:spPr>
      </p:pic>
      <p:pic>
        <p:nvPicPr>
          <p:cNvPr id="19" name="Picture 18">
            <a:extLst>
              <a:ext uri="{FF2B5EF4-FFF2-40B4-BE49-F238E27FC236}">
                <a16:creationId xmlns:a16="http://schemas.microsoft.com/office/drawing/2014/main" id="{AAB3CAF2-8106-43F4-B3CF-F9334E8A8AE7}"/>
              </a:ext>
            </a:extLst>
          </p:cNvPr>
          <p:cNvPicPr>
            <a:picLocks noChangeAspect="1"/>
          </p:cNvPicPr>
          <p:nvPr/>
        </p:nvPicPr>
        <p:blipFill>
          <a:blip r:embed="rId10"/>
          <a:stretch>
            <a:fillRect/>
          </a:stretch>
        </p:blipFill>
        <p:spPr>
          <a:xfrm>
            <a:off x="7781327" y="763799"/>
            <a:ext cx="4138530" cy="2452179"/>
          </a:xfrm>
          <a:prstGeom prst="rect">
            <a:avLst/>
          </a:prstGeom>
        </p:spPr>
      </p:pic>
      <p:pic>
        <p:nvPicPr>
          <p:cNvPr id="22" name="Picture 21">
            <a:extLst>
              <a:ext uri="{FF2B5EF4-FFF2-40B4-BE49-F238E27FC236}">
                <a16:creationId xmlns:a16="http://schemas.microsoft.com/office/drawing/2014/main" id="{B823589B-03C2-4B30-93AD-53278CBB4F57}"/>
              </a:ext>
            </a:extLst>
          </p:cNvPr>
          <p:cNvPicPr>
            <a:picLocks noChangeAspect="1"/>
          </p:cNvPicPr>
          <p:nvPr/>
        </p:nvPicPr>
        <p:blipFill>
          <a:blip r:embed="rId11"/>
          <a:stretch>
            <a:fillRect/>
          </a:stretch>
        </p:blipFill>
        <p:spPr>
          <a:xfrm>
            <a:off x="7781327" y="3378567"/>
            <a:ext cx="4138530" cy="2452180"/>
          </a:xfrm>
          <a:prstGeom prst="rect">
            <a:avLst/>
          </a:prstGeom>
        </p:spPr>
      </p:pic>
      <p:sp>
        <p:nvSpPr>
          <p:cNvPr id="11" name="TextBox 10">
            <a:extLst>
              <a:ext uri="{FF2B5EF4-FFF2-40B4-BE49-F238E27FC236}">
                <a16:creationId xmlns:a16="http://schemas.microsoft.com/office/drawing/2014/main" id="{FFBF3CF4-0184-4566-B00B-B243107BE2F2}"/>
              </a:ext>
            </a:extLst>
          </p:cNvPr>
          <p:cNvSpPr txBox="1"/>
          <p:nvPr/>
        </p:nvSpPr>
        <p:spPr>
          <a:xfrm flipH="1">
            <a:off x="205881" y="1567543"/>
            <a:ext cx="2503714" cy="553998"/>
          </a:xfrm>
          <a:prstGeom prst="rect">
            <a:avLst/>
          </a:prstGeom>
          <a:noFill/>
        </p:spPr>
        <p:txBody>
          <a:bodyPr wrap="square" lIns="0" tIns="0" rIns="0" bIns="0" rtlCol="0">
            <a:spAutoFit/>
          </a:bodyPr>
          <a:lstStyle/>
          <a:p>
            <a:pPr algn="ctr"/>
            <a:r>
              <a:rPr lang="en-US" b="1" dirty="0">
                <a:solidFill>
                  <a:schemeClr val="bg1"/>
                </a:solidFill>
              </a:rPr>
              <a:t>Mean – 0</a:t>
            </a:r>
          </a:p>
          <a:p>
            <a:pPr algn="ctr"/>
            <a:r>
              <a:rPr lang="en-US" b="1" dirty="0">
                <a:solidFill>
                  <a:schemeClr val="bg1"/>
                </a:solidFill>
              </a:rPr>
              <a:t>Standard deviation - 1</a:t>
            </a:r>
          </a:p>
        </p:txBody>
      </p:sp>
      <p:sp>
        <p:nvSpPr>
          <p:cNvPr id="24" name="TextBox 23">
            <a:extLst>
              <a:ext uri="{FF2B5EF4-FFF2-40B4-BE49-F238E27FC236}">
                <a16:creationId xmlns:a16="http://schemas.microsoft.com/office/drawing/2014/main" id="{18CBB06E-ABC7-4F63-B0B4-F68B6C14C965}"/>
              </a:ext>
            </a:extLst>
          </p:cNvPr>
          <p:cNvSpPr txBox="1"/>
          <p:nvPr/>
        </p:nvSpPr>
        <p:spPr>
          <a:xfrm flipH="1">
            <a:off x="7882334" y="1027253"/>
            <a:ext cx="1346806" cy="553998"/>
          </a:xfrm>
          <a:prstGeom prst="rect">
            <a:avLst/>
          </a:prstGeom>
          <a:noFill/>
        </p:spPr>
        <p:txBody>
          <a:bodyPr wrap="square" lIns="0" tIns="0" rIns="0" bIns="0" rtlCol="0">
            <a:spAutoFit/>
          </a:bodyPr>
          <a:lstStyle/>
          <a:p>
            <a:pPr algn="ctr"/>
            <a:r>
              <a:rPr lang="en-US" b="1" dirty="0"/>
              <a:t>2 </a:t>
            </a:r>
            <a:r>
              <a:rPr lang="en-US" b="1" dirty="0" err="1"/>
              <a:t>s.d.</a:t>
            </a:r>
            <a:r>
              <a:rPr lang="en-US" b="1" dirty="0"/>
              <a:t> right from mean</a:t>
            </a:r>
          </a:p>
        </p:txBody>
      </p:sp>
      <p:sp>
        <p:nvSpPr>
          <p:cNvPr id="25" name="TextBox 24">
            <a:extLst>
              <a:ext uri="{FF2B5EF4-FFF2-40B4-BE49-F238E27FC236}">
                <a16:creationId xmlns:a16="http://schemas.microsoft.com/office/drawing/2014/main" id="{0499FF7A-C839-4815-A42C-211551908C10}"/>
              </a:ext>
            </a:extLst>
          </p:cNvPr>
          <p:cNvSpPr txBox="1"/>
          <p:nvPr/>
        </p:nvSpPr>
        <p:spPr>
          <a:xfrm flipH="1">
            <a:off x="7882334" y="3483428"/>
            <a:ext cx="1346806" cy="553998"/>
          </a:xfrm>
          <a:prstGeom prst="rect">
            <a:avLst/>
          </a:prstGeom>
          <a:noFill/>
        </p:spPr>
        <p:txBody>
          <a:bodyPr wrap="square" lIns="0" tIns="0" rIns="0" bIns="0" rtlCol="0">
            <a:spAutoFit/>
          </a:bodyPr>
          <a:lstStyle/>
          <a:p>
            <a:pPr algn="ctr"/>
            <a:r>
              <a:rPr lang="en-US" b="1" dirty="0"/>
              <a:t>2 </a:t>
            </a:r>
            <a:r>
              <a:rPr lang="en-US" b="1" dirty="0" err="1"/>
              <a:t>s.d.</a:t>
            </a:r>
            <a:r>
              <a:rPr lang="en-US" b="1" dirty="0"/>
              <a:t> left from mean</a:t>
            </a:r>
          </a:p>
        </p:txBody>
      </p:sp>
      <p:pic>
        <p:nvPicPr>
          <p:cNvPr id="26" name="Picture 25">
            <a:extLst>
              <a:ext uri="{FF2B5EF4-FFF2-40B4-BE49-F238E27FC236}">
                <a16:creationId xmlns:a16="http://schemas.microsoft.com/office/drawing/2014/main" id="{D1899B9B-3986-4F3E-9E1A-6C7E618D4E2C}"/>
              </a:ext>
            </a:extLst>
          </p:cNvPr>
          <p:cNvPicPr>
            <a:picLocks noChangeAspect="1"/>
          </p:cNvPicPr>
          <p:nvPr/>
        </p:nvPicPr>
        <p:blipFill>
          <a:blip r:embed="rId12"/>
          <a:stretch>
            <a:fillRect/>
          </a:stretch>
        </p:blipFill>
        <p:spPr>
          <a:xfrm>
            <a:off x="2854891" y="4822120"/>
            <a:ext cx="2445517" cy="941752"/>
          </a:xfrm>
          <a:prstGeom prst="rect">
            <a:avLst/>
          </a:prstGeom>
        </p:spPr>
      </p:pic>
    </p:spTree>
    <p:extLst>
      <p:ext uri="{BB962C8B-B14F-4D97-AF65-F5344CB8AC3E}">
        <p14:creationId xmlns:p14="http://schemas.microsoft.com/office/powerpoint/2010/main" val="42643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81"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err="1">
              <a:ln>
                <a:noFill/>
              </a:ln>
              <a:solidFill>
                <a:prstClr val="white"/>
              </a:solidFill>
              <a:effectLst/>
              <a:uLnTx/>
              <a:uFillTx/>
              <a:latin typeface="PayPal Sans Big" panose="020B0503040504040204" pitchFamily="34" charset="0"/>
              <a:ea typeface="+mn-ea"/>
              <a:cs typeface="+mn-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235186"/>
            <a:ext cx="11187113" cy="311150"/>
          </a:xfrm>
        </p:spPr>
        <p:txBody>
          <a:bodyPr/>
          <a:lstStyle/>
          <a:p>
            <a:r>
              <a:rPr lang="en-US" dirty="0"/>
              <a:t>Standard Normal Distribution – How &amp; Why do we calculate Z-Scores</a:t>
            </a:r>
          </a:p>
        </p:txBody>
      </p:sp>
      <p:sp>
        <p:nvSpPr>
          <p:cNvPr id="11" name="TextBox 10">
            <a:extLst>
              <a:ext uri="{FF2B5EF4-FFF2-40B4-BE49-F238E27FC236}">
                <a16:creationId xmlns:a16="http://schemas.microsoft.com/office/drawing/2014/main" id="{FFBF3CF4-0184-4566-B00B-B243107BE2F2}"/>
              </a:ext>
            </a:extLst>
          </p:cNvPr>
          <p:cNvSpPr txBox="1"/>
          <p:nvPr/>
        </p:nvSpPr>
        <p:spPr>
          <a:xfrm flipH="1">
            <a:off x="205881" y="1567543"/>
            <a:ext cx="2503714"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PayPal Sans Big Light"/>
                <a:ea typeface="+mn-ea"/>
                <a:cs typeface="+mn-cs"/>
              </a:rPr>
              <a:t>Mean – 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PayPal Sans Big Light"/>
                <a:ea typeface="+mn-ea"/>
                <a:cs typeface="+mn-cs"/>
              </a:rPr>
              <a:t>Standard deviation - 1</a:t>
            </a:r>
          </a:p>
        </p:txBody>
      </p:sp>
      <p:sp>
        <p:nvSpPr>
          <p:cNvPr id="17" name="TextBox 16">
            <a:extLst>
              <a:ext uri="{FF2B5EF4-FFF2-40B4-BE49-F238E27FC236}">
                <a16:creationId xmlns:a16="http://schemas.microsoft.com/office/drawing/2014/main" id="{8616F4D3-DE25-44C4-A00F-B55A71480A7F}"/>
              </a:ext>
            </a:extLst>
          </p:cNvPr>
          <p:cNvSpPr txBox="1"/>
          <p:nvPr/>
        </p:nvSpPr>
        <p:spPr>
          <a:xfrm flipH="1">
            <a:off x="423072" y="630297"/>
            <a:ext cx="10887185"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PayPal Sans Big Light"/>
                <a:ea typeface="+mn-ea"/>
                <a:cs typeface="+mn-cs"/>
              </a:rPr>
              <a:t>Any Normal distribution can be converted into Standard normal distribution</a:t>
            </a:r>
          </a:p>
        </p:txBody>
      </p:sp>
      <p:pic>
        <p:nvPicPr>
          <p:cNvPr id="15" name="Picture 14">
            <a:extLst>
              <a:ext uri="{FF2B5EF4-FFF2-40B4-BE49-F238E27FC236}">
                <a16:creationId xmlns:a16="http://schemas.microsoft.com/office/drawing/2014/main" id="{9ECDBDB7-8376-40EA-8F74-7F18D22EFF27}"/>
              </a:ext>
            </a:extLst>
          </p:cNvPr>
          <p:cNvPicPr>
            <a:picLocks noChangeAspect="1"/>
          </p:cNvPicPr>
          <p:nvPr/>
        </p:nvPicPr>
        <p:blipFill>
          <a:blip r:embed="rId8"/>
          <a:stretch>
            <a:fillRect/>
          </a:stretch>
        </p:blipFill>
        <p:spPr>
          <a:xfrm>
            <a:off x="205881" y="1010630"/>
            <a:ext cx="6946033" cy="4780569"/>
          </a:xfrm>
          <a:prstGeom prst="rect">
            <a:avLst/>
          </a:prstGeom>
        </p:spPr>
      </p:pic>
      <p:pic>
        <p:nvPicPr>
          <p:cNvPr id="16" name="Picture 15">
            <a:extLst>
              <a:ext uri="{FF2B5EF4-FFF2-40B4-BE49-F238E27FC236}">
                <a16:creationId xmlns:a16="http://schemas.microsoft.com/office/drawing/2014/main" id="{FE755332-6A2B-4B90-A690-F1DBFDDECAC8}"/>
              </a:ext>
            </a:extLst>
          </p:cNvPr>
          <p:cNvPicPr>
            <a:picLocks noChangeAspect="1"/>
          </p:cNvPicPr>
          <p:nvPr/>
        </p:nvPicPr>
        <p:blipFill>
          <a:blip r:embed="rId9"/>
          <a:stretch>
            <a:fillRect/>
          </a:stretch>
        </p:blipFill>
        <p:spPr>
          <a:xfrm>
            <a:off x="7761109" y="2055658"/>
            <a:ext cx="3928447" cy="2690512"/>
          </a:xfrm>
          <a:prstGeom prst="rect">
            <a:avLst/>
          </a:prstGeom>
        </p:spPr>
      </p:pic>
      <p:pic>
        <p:nvPicPr>
          <p:cNvPr id="3" name="Picture 2">
            <a:extLst>
              <a:ext uri="{FF2B5EF4-FFF2-40B4-BE49-F238E27FC236}">
                <a16:creationId xmlns:a16="http://schemas.microsoft.com/office/drawing/2014/main" id="{072F608A-1A29-4FC3-B188-A0004E6218D7}"/>
              </a:ext>
            </a:extLst>
          </p:cNvPr>
          <p:cNvPicPr>
            <a:picLocks noChangeAspect="1"/>
          </p:cNvPicPr>
          <p:nvPr/>
        </p:nvPicPr>
        <p:blipFill>
          <a:blip r:embed="rId10"/>
          <a:stretch>
            <a:fillRect/>
          </a:stretch>
        </p:blipFill>
        <p:spPr>
          <a:xfrm>
            <a:off x="4780757" y="1151675"/>
            <a:ext cx="2171814" cy="429515"/>
          </a:xfrm>
          <a:prstGeom prst="rect">
            <a:avLst/>
          </a:prstGeom>
        </p:spPr>
      </p:pic>
    </p:spTree>
    <p:extLst>
      <p:ext uri="{BB962C8B-B14F-4D97-AF65-F5344CB8AC3E}">
        <p14:creationId xmlns:p14="http://schemas.microsoft.com/office/powerpoint/2010/main" val="200689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805"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err="1">
              <a:ln>
                <a:noFill/>
              </a:ln>
              <a:solidFill>
                <a:prstClr val="white"/>
              </a:solidFill>
              <a:effectLst/>
              <a:uLnTx/>
              <a:uFillTx/>
              <a:latin typeface="PayPal Sans Big" panose="020B0503040504040204" pitchFamily="34" charset="0"/>
              <a:ea typeface="+mn-ea"/>
              <a:cs typeface="+mn-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137215"/>
            <a:ext cx="11187113" cy="311150"/>
          </a:xfrm>
        </p:spPr>
        <p:txBody>
          <a:bodyPr/>
          <a:lstStyle/>
          <a:p>
            <a:r>
              <a:rPr lang="en-US" dirty="0"/>
              <a:t>Standard Normal Distribution – Area of Z-scores</a:t>
            </a:r>
          </a:p>
        </p:txBody>
      </p:sp>
      <p:pic>
        <p:nvPicPr>
          <p:cNvPr id="3" name="Picture 2">
            <a:extLst>
              <a:ext uri="{FF2B5EF4-FFF2-40B4-BE49-F238E27FC236}">
                <a16:creationId xmlns:a16="http://schemas.microsoft.com/office/drawing/2014/main" id="{072F608A-1A29-4FC3-B188-A0004E6218D7}"/>
              </a:ext>
            </a:extLst>
          </p:cNvPr>
          <p:cNvPicPr>
            <a:picLocks noChangeAspect="1"/>
          </p:cNvPicPr>
          <p:nvPr/>
        </p:nvPicPr>
        <p:blipFill>
          <a:blip r:embed="rId8"/>
          <a:stretch>
            <a:fillRect/>
          </a:stretch>
        </p:blipFill>
        <p:spPr>
          <a:xfrm>
            <a:off x="537781" y="5070374"/>
            <a:ext cx="2171814" cy="429515"/>
          </a:xfrm>
          <a:prstGeom prst="rect">
            <a:avLst/>
          </a:prstGeom>
        </p:spPr>
      </p:pic>
      <p:sp>
        <p:nvSpPr>
          <p:cNvPr id="11" name="TextBox 10">
            <a:extLst>
              <a:ext uri="{FF2B5EF4-FFF2-40B4-BE49-F238E27FC236}">
                <a16:creationId xmlns:a16="http://schemas.microsoft.com/office/drawing/2014/main" id="{FFBF3CF4-0184-4566-B00B-B243107BE2F2}"/>
              </a:ext>
            </a:extLst>
          </p:cNvPr>
          <p:cNvSpPr txBox="1"/>
          <p:nvPr/>
        </p:nvSpPr>
        <p:spPr>
          <a:xfrm flipH="1">
            <a:off x="205881" y="1567543"/>
            <a:ext cx="2503714"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PayPal Sans Big Light"/>
                <a:ea typeface="+mn-ea"/>
                <a:cs typeface="+mn-cs"/>
              </a:rPr>
              <a:t>Mean – 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PayPal Sans Big Light"/>
                <a:ea typeface="+mn-ea"/>
                <a:cs typeface="+mn-cs"/>
              </a:rPr>
              <a:t>Standard deviation - 1</a:t>
            </a:r>
          </a:p>
        </p:txBody>
      </p:sp>
      <p:pic>
        <p:nvPicPr>
          <p:cNvPr id="9" name="Picture 8">
            <a:extLst>
              <a:ext uri="{FF2B5EF4-FFF2-40B4-BE49-F238E27FC236}">
                <a16:creationId xmlns:a16="http://schemas.microsoft.com/office/drawing/2014/main" id="{46AFC901-F451-431B-B92B-DD5E9714EBE1}"/>
              </a:ext>
            </a:extLst>
          </p:cNvPr>
          <p:cNvPicPr>
            <a:picLocks noChangeAspect="1"/>
          </p:cNvPicPr>
          <p:nvPr/>
        </p:nvPicPr>
        <p:blipFill>
          <a:blip r:embed="rId9"/>
          <a:stretch>
            <a:fillRect/>
          </a:stretch>
        </p:blipFill>
        <p:spPr>
          <a:xfrm>
            <a:off x="7302844" y="762268"/>
            <a:ext cx="4683276" cy="2492203"/>
          </a:xfrm>
          <a:prstGeom prst="rect">
            <a:avLst/>
          </a:prstGeom>
        </p:spPr>
      </p:pic>
      <p:pic>
        <p:nvPicPr>
          <p:cNvPr id="10" name="Picture 9">
            <a:extLst>
              <a:ext uri="{FF2B5EF4-FFF2-40B4-BE49-F238E27FC236}">
                <a16:creationId xmlns:a16="http://schemas.microsoft.com/office/drawing/2014/main" id="{9D536619-AADD-4B5D-B5F4-17F656EA727A}"/>
              </a:ext>
            </a:extLst>
          </p:cNvPr>
          <p:cNvPicPr>
            <a:picLocks noChangeAspect="1"/>
          </p:cNvPicPr>
          <p:nvPr/>
        </p:nvPicPr>
        <p:blipFill>
          <a:blip r:embed="rId10"/>
          <a:stretch>
            <a:fillRect/>
          </a:stretch>
        </p:blipFill>
        <p:spPr>
          <a:xfrm>
            <a:off x="253281" y="762268"/>
            <a:ext cx="6746233" cy="3974192"/>
          </a:xfrm>
          <a:prstGeom prst="rect">
            <a:avLst/>
          </a:prstGeom>
        </p:spPr>
      </p:pic>
      <p:pic>
        <p:nvPicPr>
          <p:cNvPr id="12" name="Picture 11">
            <a:extLst>
              <a:ext uri="{FF2B5EF4-FFF2-40B4-BE49-F238E27FC236}">
                <a16:creationId xmlns:a16="http://schemas.microsoft.com/office/drawing/2014/main" id="{9B3F4AD6-A39C-4D07-AD10-0CC912CFB01F}"/>
              </a:ext>
            </a:extLst>
          </p:cNvPr>
          <p:cNvPicPr>
            <a:picLocks noChangeAspect="1"/>
          </p:cNvPicPr>
          <p:nvPr/>
        </p:nvPicPr>
        <p:blipFill>
          <a:blip r:embed="rId11"/>
          <a:stretch>
            <a:fillRect/>
          </a:stretch>
        </p:blipFill>
        <p:spPr>
          <a:xfrm>
            <a:off x="7302843" y="3346401"/>
            <a:ext cx="4683276" cy="2634343"/>
          </a:xfrm>
          <a:prstGeom prst="rect">
            <a:avLst/>
          </a:prstGeom>
        </p:spPr>
      </p:pic>
      <p:sp>
        <p:nvSpPr>
          <p:cNvPr id="17" name="TextBox 16">
            <a:extLst>
              <a:ext uri="{FF2B5EF4-FFF2-40B4-BE49-F238E27FC236}">
                <a16:creationId xmlns:a16="http://schemas.microsoft.com/office/drawing/2014/main" id="{8616F4D3-DE25-44C4-A00F-B55A71480A7F}"/>
              </a:ext>
            </a:extLst>
          </p:cNvPr>
          <p:cNvSpPr txBox="1"/>
          <p:nvPr/>
        </p:nvSpPr>
        <p:spPr>
          <a:xfrm flipH="1">
            <a:off x="7302843" y="6117350"/>
            <a:ext cx="4683276" cy="430887"/>
          </a:xfrm>
          <a:prstGeom prst="rect">
            <a:avLst/>
          </a:prstGeom>
          <a:noFill/>
        </p:spPr>
        <p:txBody>
          <a:bodyPr wrap="square" lIns="0" tIns="0" rIns="0" bIns="0" rtlCol="0">
            <a:spAutoFit/>
          </a:bodyPr>
          <a:lstStyle/>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PayPal Sans Big Light"/>
                <a:ea typeface="+mn-ea"/>
                <a:cs typeface="+mn-cs"/>
              </a:rPr>
              <a:t>Rows and Columns Z-Scores</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PayPal Sans Big Light"/>
                <a:ea typeface="+mn-ea"/>
                <a:cs typeface="+mn-cs"/>
              </a:rPr>
              <a:t>Area (percentiles/percentage values inside the tables</a:t>
            </a:r>
          </a:p>
        </p:txBody>
      </p:sp>
      <p:pic>
        <p:nvPicPr>
          <p:cNvPr id="13" name="Picture 12">
            <a:extLst>
              <a:ext uri="{FF2B5EF4-FFF2-40B4-BE49-F238E27FC236}">
                <a16:creationId xmlns:a16="http://schemas.microsoft.com/office/drawing/2014/main" id="{FCC6294F-ED8D-4C41-AD55-158456DEE334}"/>
              </a:ext>
            </a:extLst>
          </p:cNvPr>
          <p:cNvPicPr>
            <a:picLocks noChangeAspect="1"/>
          </p:cNvPicPr>
          <p:nvPr/>
        </p:nvPicPr>
        <p:blipFill>
          <a:blip r:embed="rId12"/>
          <a:stretch>
            <a:fillRect/>
          </a:stretch>
        </p:blipFill>
        <p:spPr>
          <a:xfrm>
            <a:off x="3203233" y="5038992"/>
            <a:ext cx="2445517" cy="941752"/>
          </a:xfrm>
          <a:prstGeom prst="rect">
            <a:avLst/>
          </a:prstGeom>
        </p:spPr>
      </p:pic>
    </p:spTree>
    <p:extLst>
      <p:ext uri="{BB962C8B-B14F-4D97-AF65-F5344CB8AC3E}">
        <p14:creationId xmlns:p14="http://schemas.microsoft.com/office/powerpoint/2010/main" val="379105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829"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err="1">
              <a:ln>
                <a:noFill/>
              </a:ln>
              <a:solidFill>
                <a:prstClr val="white"/>
              </a:solidFill>
              <a:effectLst/>
              <a:uLnTx/>
              <a:uFillTx/>
              <a:latin typeface="PayPal Sans Big" panose="020B0503040504040204" pitchFamily="34" charset="0"/>
              <a:ea typeface="+mn-ea"/>
              <a:cs typeface="+mn-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235186"/>
            <a:ext cx="11187113" cy="311150"/>
          </a:xfrm>
        </p:spPr>
        <p:txBody>
          <a:bodyPr/>
          <a:lstStyle/>
          <a:p>
            <a:r>
              <a:rPr lang="en-US" dirty="0"/>
              <a:t>Standard Normal Distribution – How do we calculate Z-Scores </a:t>
            </a:r>
            <a:r>
              <a:rPr lang="en-US" dirty="0" err="1"/>
              <a:t>contd</a:t>
            </a:r>
            <a:r>
              <a:rPr lang="en-US" dirty="0"/>
              <a:t>…</a:t>
            </a:r>
          </a:p>
        </p:txBody>
      </p:sp>
      <p:sp>
        <p:nvSpPr>
          <p:cNvPr id="11" name="TextBox 10">
            <a:extLst>
              <a:ext uri="{FF2B5EF4-FFF2-40B4-BE49-F238E27FC236}">
                <a16:creationId xmlns:a16="http://schemas.microsoft.com/office/drawing/2014/main" id="{FFBF3CF4-0184-4566-B00B-B243107BE2F2}"/>
              </a:ext>
            </a:extLst>
          </p:cNvPr>
          <p:cNvSpPr txBox="1"/>
          <p:nvPr/>
        </p:nvSpPr>
        <p:spPr>
          <a:xfrm flipH="1">
            <a:off x="205881" y="1567543"/>
            <a:ext cx="2503714"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PayPal Sans Big Light"/>
                <a:ea typeface="+mn-ea"/>
                <a:cs typeface="+mn-cs"/>
              </a:rPr>
              <a:t>Mean – 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PayPal Sans Big Light"/>
                <a:ea typeface="+mn-ea"/>
                <a:cs typeface="+mn-cs"/>
              </a:rPr>
              <a:t>Standard deviation - 1</a:t>
            </a:r>
          </a:p>
        </p:txBody>
      </p:sp>
      <p:sp>
        <p:nvSpPr>
          <p:cNvPr id="17" name="TextBox 16">
            <a:extLst>
              <a:ext uri="{FF2B5EF4-FFF2-40B4-BE49-F238E27FC236}">
                <a16:creationId xmlns:a16="http://schemas.microsoft.com/office/drawing/2014/main" id="{8616F4D3-DE25-44C4-A00F-B55A71480A7F}"/>
              </a:ext>
            </a:extLst>
          </p:cNvPr>
          <p:cNvSpPr txBox="1"/>
          <p:nvPr/>
        </p:nvSpPr>
        <p:spPr>
          <a:xfrm flipH="1">
            <a:off x="423072" y="630297"/>
            <a:ext cx="10887185"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PayPal Sans Big Light"/>
                <a:ea typeface="+mn-ea"/>
                <a:cs typeface="+mn-cs"/>
              </a:rPr>
              <a:t>Any Normal distribution can be converted into Standard normal distribution</a:t>
            </a:r>
          </a:p>
        </p:txBody>
      </p:sp>
      <p:pic>
        <p:nvPicPr>
          <p:cNvPr id="9" name="Picture 8">
            <a:extLst>
              <a:ext uri="{FF2B5EF4-FFF2-40B4-BE49-F238E27FC236}">
                <a16:creationId xmlns:a16="http://schemas.microsoft.com/office/drawing/2014/main" id="{7E44E08A-B6C8-463A-B852-59A21340A941}"/>
              </a:ext>
            </a:extLst>
          </p:cNvPr>
          <p:cNvPicPr>
            <a:picLocks noChangeAspect="1"/>
          </p:cNvPicPr>
          <p:nvPr/>
        </p:nvPicPr>
        <p:blipFill>
          <a:blip r:embed="rId8"/>
          <a:stretch>
            <a:fillRect/>
          </a:stretch>
        </p:blipFill>
        <p:spPr>
          <a:xfrm>
            <a:off x="205881" y="1275896"/>
            <a:ext cx="6657256" cy="4498179"/>
          </a:xfrm>
          <a:prstGeom prst="rect">
            <a:avLst/>
          </a:prstGeom>
        </p:spPr>
      </p:pic>
      <p:pic>
        <p:nvPicPr>
          <p:cNvPr id="10" name="Picture 9">
            <a:extLst>
              <a:ext uri="{FF2B5EF4-FFF2-40B4-BE49-F238E27FC236}">
                <a16:creationId xmlns:a16="http://schemas.microsoft.com/office/drawing/2014/main" id="{B1C60071-5969-437A-A1D4-39C250713565}"/>
              </a:ext>
            </a:extLst>
          </p:cNvPr>
          <p:cNvPicPr>
            <a:picLocks noChangeAspect="1"/>
          </p:cNvPicPr>
          <p:nvPr/>
        </p:nvPicPr>
        <p:blipFill>
          <a:blip r:embed="rId9"/>
          <a:stretch>
            <a:fillRect/>
          </a:stretch>
        </p:blipFill>
        <p:spPr>
          <a:xfrm>
            <a:off x="5866664" y="3091864"/>
            <a:ext cx="552449" cy="481012"/>
          </a:xfrm>
          <a:prstGeom prst="rect">
            <a:avLst/>
          </a:prstGeom>
        </p:spPr>
      </p:pic>
      <p:pic>
        <p:nvPicPr>
          <p:cNvPr id="13" name="Picture 12">
            <a:extLst>
              <a:ext uri="{FF2B5EF4-FFF2-40B4-BE49-F238E27FC236}">
                <a16:creationId xmlns:a16="http://schemas.microsoft.com/office/drawing/2014/main" id="{9D1EAB8A-77B0-456C-8628-8385F275B6F8}"/>
              </a:ext>
            </a:extLst>
          </p:cNvPr>
          <p:cNvPicPr>
            <a:picLocks noChangeAspect="1"/>
          </p:cNvPicPr>
          <p:nvPr/>
        </p:nvPicPr>
        <p:blipFill>
          <a:blip r:embed="rId10"/>
          <a:stretch>
            <a:fillRect/>
          </a:stretch>
        </p:blipFill>
        <p:spPr>
          <a:xfrm>
            <a:off x="7091129" y="1275897"/>
            <a:ext cx="4988767" cy="4302970"/>
          </a:xfrm>
          <a:prstGeom prst="rect">
            <a:avLst/>
          </a:prstGeom>
        </p:spPr>
      </p:pic>
    </p:spTree>
    <p:extLst>
      <p:ext uri="{BB962C8B-B14F-4D97-AF65-F5344CB8AC3E}">
        <p14:creationId xmlns:p14="http://schemas.microsoft.com/office/powerpoint/2010/main" val="326727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E4D4F72-5C85-4ACA-B525-4B8E47646C22}"/>
              </a:ext>
            </a:extLst>
          </p:cNvPr>
          <p:cNvGraphicFramePr>
            <a:graphicFrameLocks noChangeAspect="1"/>
          </p:cNvGraphicFramePr>
          <p:nvPr>
            <p:custDataLst>
              <p:tags r:id="rId2"/>
            </p:custDataLst>
            <p:extLst>
              <p:ext uri="{D42A27DB-BD31-4B8C-83A1-F6EECF244321}">
                <p14:modId xmlns:p14="http://schemas.microsoft.com/office/powerpoint/2010/main" val="27558157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05"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6E4D4F72-5C85-4ACA-B525-4B8E47646C2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2FBEA0B-AFC9-4E9F-B596-EF6F6E94CC4B}"/>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000" dirty="0">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CB688BC3-F6E4-4886-95E7-D676BAA63877}"/>
              </a:ext>
            </a:extLst>
          </p:cNvPr>
          <p:cNvSpPr>
            <a:spLocks noGrp="1"/>
          </p:cNvSpPr>
          <p:nvPr>
            <p:ph type="title"/>
          </p:nvPr>
        </p:nvSpPr>
        <p:spPr>
          <a:xfrm>
            <a:off x="314325" y="241301"/>
            <a:ext cx="11601450" cy="596900"/>
          </a:xfrm>
        </p:spPr>
        <p:txBody>
          <a:bodyPr>
            <a:normAutofit fontScale="90000"/>
          </a:bodyPr>
          <a:lstStyle/>
          <a:p>
            <a:r>
              <a:rPr lang="en-US" sz="4400" b="0" i="0" u="none" strike="noStrike" dirty="0">
                <a:solidFill>
                  <a:schemeClr val="accent1"/>
                </a:solidFill>
                <a:effectLst/>
                <a:latin typeface="Arial" panose="020B0604020202020204" pitchFamily="34" charset="0"/>
              </a:rPr>
              <a:t>Sampling and Population </a:t>
            </a:r>
            <a:r>
              <a:rPr lang="en-US" sz="4400" b="0" i="0" u="none" strike="noStrike" dirty="0" err="1">
                <a:solidFill>
                  <a:schemeClr val="accent1"/>
                </a:solidFill>
                <a:effectLst/>
                <a:latin typeface="Arial" panose="020B0604020202020204" pitchFamily="34" charset="0"/>
              </a:rPr>
              <a:t>Contd</a:t>
            </a:r>
            <a:r>
              <a:rPr lang="en-US" sz="4400" b="0" i="0" u="none" strike="noStrike" dirty="0">
                <a:solidFill>
                  <a:schemeClr val="accent1"/>
                </a:solidFill>
                <a:effectLst/>
                <a:latin typeface="Arial" panose="020B0604020202020204" pitchFamily="34" charset="0"/>
              </a:rPr>
              <a:t>…</a:t>
            </a:r>
            <a:endParaRPr lang="en-US" dirty="0"/>
          </a:p>
        </p:txBody>
      </p:sp>
      <p:sp>
        <p:nvSpPr>
          <p:cNvPr id="6" name="Content Placeholder 2">
            <a:extLst>
              <a:ext uri="{FF2B5EF4-FFF2-40B4-BE49-F238E27FC236}">
                <a16:creationId xmlns:a16="http://schemas.microsoft.com/office/drawing/2014/main" id="{ACC410E5-66E4-4852-9011-364211860C8A}"/>
              </a:ext>
            </a:extLst>
          </p:cNvPr>
          <p:cNvSpPr txBox="1">
            <a:spLocks/>
          </p:cNvSpPr>
          <p:nvPr/>
        </p:nvSpPr>
        <p:spPr>
          <a:xfrm>
            <a:off x="1" y="1490631"/>
            <a:ext cx="6534150" cy="95729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en-US" sz="1800" dirty="0">
              <a:solidFill>
                <a:srgbClr val="595959"/>
              </a:solidFill>
              <a:latin typeface="Arial" panose="020B0604020202020204" pitchFamily="34" charset="0"/>
            </a:endParaRPr>
          </a:p>
        </p:txBody>
      </p:sp>
      <p:sp>
        <p:nvSpPr>
          <p:cNvPr id="7" name="Content Placeholder 2">
            <a:extLst>
              <a:ext uri="{FF2B5EF4-FFF2-40B4-BE49-F238E27FC236}">
                <a16:creationId xmlns:a16="http://schemas.microsoft.com/office/drawing/2014/main" id="{4944ABAC-DABC-4491-B44C-975ADD7C5F84}"/>
              </a:ext>
            </a:extLst>
          </p:cNvPr>
          <p:cNvSpPr txBox="1">
            <a:spLocks/>
          </p:cNvSpPr>
          <p:nvPr/>
        </p:nvSpPr>
        <p:spPr>
          <a:xfrm>
            <a:off x="114300" y="3599794"/>
            <a:ext cx="11801475" cy="68738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en-US" sz="1800" dirty="0">
              <a:solidFill>
                <a:srgbClr val="595959"/>
              </a:solidFill>
              <a:latin typeface="Arial" panose="020B0604020202020204" pitchFamily="34" charset="0"/>
            </a:endParaRPr>
          </a:p>
        </p:txBody>
      </p:sp>
      <p:sp>
        <p:nvSpPr>
          <p:cNvPr id="8" name="TextBox 7">
            <a:extLst>
              <a:ext uri="{FF2B5EF4-FFF2-40B4-BE49-F238E27FC236}">
                <a16:creationId xmlns:a16="http://schemas.microsoft.com/office/drawing/2014/main" id="{87C96B01-14CB-480C-9D27-34781D90A126}"/>
              </a:ext>
            </a:extLst>
          </p:cNvPr>
          <p:cNvSpPr txBox="1"/>
          <p:nvPr/>
        </p:nvSpPr>
        <p:spPr>
          <a:xfrm>
            <a:off x="211732" y="1043493"/>
            <a:ext cx="11980268" cy="400110"/>
          </a:xfrm>
          <a:prstGeom prst="rect">
            <a:avLst/>
          </a:prstGeom>
          <a:noFill/>
        </p:spPr>
        <p:txBody>
          <a:bodyPr wrap="square" rtlCol="0">
            <a:spAutoFit/>
          </a:bodyPr>
          <a:lstStyle/>
          <a:p>
            <a:r>
              <a:rPr lang="en-US" sz="2000" b="1" dirty="0">
                <a:solidFill>
                  <a:srgbClr val="595959"/>
                </a:solidFill>
                <a:latin typeface="Arial" panose="020B0604020202020204" pitchFamily="34" charset="0"/>
              </a:rPr>
              <a:t>Types of Sampling -</a:t>
            </a:r>
          </a:p>
        </p:txBody>
      </p:sp>
      <p:pic>
        <p:nvPicPr>
          <p:cNvPr id="9" name="Picture 8">
            <a:extLst>
              <a:ext uri="{FF2B5EF4-FFF2-40B4-BE49-F238E27FC236}">
                <a16:creationId xmlns:a16="http://schemas.microsoft.com/office/drawing/2014/main" id="{5B4600A3-E783-4228-B9DB-28C3AD0A259D}"/>
              </a:ext>
            </a:extLst>
          </p:cNvPr>
          <p:cNvPicPr>
            <a:picLocks noChangeAspect="1"/>
          </p:cNvPicPr>
          <p:nvPr/>
        </p:nvPicPr>
        <p:blipFill>
          <a:blip r:embed="rId7"/>
          <a:stretch>
            <a:fillRect/>
          </a:stretch>
        </p:blipFill>
        <p:spPr>
          <a:xfrm>
            <a:off x="6262289" y="1536818"/>
            <a:ext cx="2486025" cy="1814250"/>
          </a:xfrm>
          <a:prstGeom prst="rect">
            <a:avLst/>
          </a:prstGeom>
        </p:spPr>
      </p:pic>
      <p:sp>
        <p:nvSpPr>
          <p:cNvPr id="12" name="Rectangle: Rounded Corners 11">
            <a:extLst>
              <a:ext uri="{FF2B5EF4-FFF2-40B4-BE49-F238E27FC236}">
                <a16:creationId xmlns:a16="http://schemas.microsoft.com/office/drawing/2014/main" id="{C30530E1-F535-42E0-ABAB-075F5D29EBF9}"/>
              </a:ext>
            </a:extLst>
          </p:cNvPr>
          <p:cNvSpPr/>
          <p:nvPr/>
        </p:nvSpPr>
        <p:spPr>
          <a:xfrm>
            <a:off x="71239" y="1536818"/>
            <a:ext cx="6119812" cy="17213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spcBef>
                <a:spcPts val="0"/>
              </a:spcBef>
              <a:spcAft>
                <a:spcPts val="1600"/>
              </a:spcAft>
              <a:buFont typeface="Arial" panose="020B0604020202020204" pitchFamily="34" charset="0"/>
              <a:buNone/>
            </a:pPr>
            <a:r>
              <a:rPr lang="en-US" sz="1800" b="1" dirty="0">
                <a:solidFill>
                  <a:schemeClr val="bg1"/>
                </a:solidFill>
                <a:latin typeface="Arial" panose="020B0604020202020204" pitchFamily="34" charset="0"/>
              </a:rPr>
              <a:t>Simple Random Sampling</a:t>
            </a:r>
            <a:r>
              <a:rPr lang="en-US" sz="1800" b="1" dirty="0">
                <a:solidFill>
                  <a:schemeClr val="tx1"/>
                </a:solidFill>
                <a:latin typeface="Arial" panose="020B0604020202020204" pitchFamily="34" charset="0"/>
              </a:rPr>
              <a:t> </a:t>
            </a:r>
            <a:r>
              <a:rPr lang="en-US" sz="1800" b="1" dirty="0">
                <a:solidFill>
                  <a:schemeClr val="bg1"/>
                </a:solidFill>
                <a:latin typeface="Arial" panose="020B0604020202020204" pitchFamily="34" charset="0"/>
              </a:rPr>
              <a:t>-</a:t>
            </a:r>
            <a:r>
              <a:rPr lang="en-US" sz="1800" dirty="0">
                <a:solidFill>
                  <a:schemeClr val="bg1"/>
                </a:solidFill>
                <a:latin typeface="Arial" panose="020B0604020202020204" pitchFamily="34" charset="0"/>
              </a:rPr>
              <a:t> </a:t>
            </a:r>
            <a:r>
              <a:rPr lang="en-US" sz="1600" dirty="0">
                <a:solidFill>
                  <a:schemeClr val="bg1"/>
                </a:solidFill>
                <a:latin typeface="Arial" panose="020B0604020202020204" pitchFamily="34" charset="0"/>
              </a:rPr>
              <a:t>Simple random sampling is the simplest form of sampling. Each member of the population has an equal and known chance of being selected</a:t>
            </a:r>
            <a:endParaRPr lang="en-US" sz="1800" dirty="0">
              <a:solidFill>
                <a:schemeClr val="bg1"/>
              </a:solidFill>
              <a:latin typeface="Arial" panose="020B0604020202020204" pitchFamily="34" charset="0"/>
            </a:endParaRPr>
          </a:p>
        </p:txBody>
      </p:sp>
      <p:sp>
        <p:nvSpPr>
          <p:cNvPr id="13" name="Rectangle: Rounded Corners 12">
            <a:extLst>
              <a:ext uri="{FF2B5EF4-FFF2-40B4-BE49-F238E27FC236}">
                <a16:creationId xmlns:a16="http://schemas.microsoft.com/office/drawing/2014/main" id="{F7D1547F-05F0-437A-B1E4-5BAD85D37374}"/>
              </a:ext>
            </a:extLst>
          </p:cNvPr>
          <p:cNvSpPr/>
          <p:nvPr/>
        </p:nvSpPr>
        <p:spPr>
          <a:xfrm>
            <a:off x="71239" y="3717664"/>
            <a:ext cx="6119812" cy="17213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spcBef>
                <a:spcPts val="0"/>
              </a:spcBef>
              <a:spcAft>
                <a:spcPts val="1600"/>
              </a:spcAft>
              <a:buNone/>
            </a:pPr>
            <a:r>
              <a:rPr lang="en-US" b="1" dirty="0">
                <a:solidFill>
                  <a:schemeClr val="bg1"/>
                </a:solidFill>
                <a:latin typeface="Arial" panose="020B0604020202020204" pitchFamily="34" charset="0"/>
              </a:rPr>
              <a:t>Stratified Random Sampling - </a:t>
            </a:r>
            <a:r>
              <a:rPr lang="en-US" sz="1600" dirty="0">
                <a:solidFill>
                  <a:schemeClr val="bg1"/>
                </a:solidFill>
                <a:latin typeface="Arial" panose="020B0604020202020204" pitchFamily="34" charset="0"/>
              </a:rPr>
              <a:t>Simple random sampling is the simplest form of sampling. Each member of the population has an equal and known chance of being selected</a:t>
            </a:r>
            <a:endParaRPr lang="en-US" dirty="0">
              <a:solidFill>
                <a:schemeClr val="bg1"/>
              </a:solidFill>
              <a:latin typeface="Arial" panose="020B0604020202020204" pitchFamily="34" charset="0"/>
            </a:endParaRPr>
          </a:p>
        </p:txBody>
      </p:sp>
      <p:pic>
        <p:nvPicPr>
          <p:cNvPr id="15" name="Picture 14">
            <a:extLst>
              <a:ext uri="{FF2B5EF4-FFF2-40B4-BE49-F238E27FC236}">
                <a16:creationId xmlns:a16="http://schemas.microsoft.com/office/drawing/2014/main" id="{5E9689CE-DE71-4632-8EC1-A4C07BBDA1CB}"/>
              </a:ext>
            </a:extLst>
          </p:cNvPr>
          <p:cNvPicPr>
            <a:picLocks noChangeAspect="1"/>
          </p:cNvPicPr>
          <p:nvPr/>
        </p:nvPicPr>
        <p:blipFill>
          <a:blip r:embed="rId8"/>
          <a:stretch>
            <a:fillRect/>
          </a:stretch>
        </p:blipFill>
        <p:spPr>
          <a:xfrm>
            <a:off x="6234112" y="3756156"/>
            <a:ext cx="2398106" cy="1644416"/>
          </a:xfrm>
          <a:prstGeom prst="rect">
            <a:avLst/>
          </a:prstGeom>
        </p:spPr>
      </p:pic>
      <p:sp>
        <p:nvSpPr>
          <p:cNvPr id="17" name="Arrow: Right 16">
            <a:extLst>
              <a:ext uri="{FF2B5EF4-FFF2-40B4-BE49-F238E27FC236}">
                <a16:creationId xmlns:a16="http://schemas.microsoft.com/office/drawing/2014/main" id="{2C8D4592-9E10-4975-A4F4-4FF2873791C2}"/>
              </a:ext>
            </a:extLst>
          </p:cNvPr>
          <p:cNvSpPr/>
          <p:nvPr/>
        </p:nvSpPr>
        <p:spPr>
          <a:xfrm>
            <a:off x="8705850" y="4194222"/>
            <a:ext cx="504824" cy="532795"/>
          </a:xfrm>
          <a:prstGeom prst="rightArrow">
            <a:avLst>
              <a:gd name="adj1" fmla="val 50000"/>
              <a:gd name="adj2" fmla="val 51622"/>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effectLst/>
              </a:rPr>
              <a:t> </a:t>
            </a:r>
            <a:endParaRPr lang="en-US" dirty="0"/>
          </a:p>
        </p:txBody>
      </p:sp>
      <p:sp>
        <p:nvSpPr>
          <p:cNvPr id="18" name="Arrow: Right 17">
            <a:extLst>
              <a:ext uri="{FF2B5EF4-FFF2-40B4-BE49-F238E27FC236}">
                <a16:creationId xmlns:a16="http://schemas.microsoft.com/office/drawing/2014/main" id="{83913A01-5C70-43EB-8543-46A19B5BD4B5}"/>
              </a:ext>
            </a:extLst>
          </p:cNvPr>
          <p:cNvSpPr/>
          <p:nvPr/>
        </p:nvSpPr>
        <p:spPr>
          <a:xfrm rot="5400000">
            <a:off x="10475117" y="5012038"/>
            <a:ext cx="504824" cy="532795"/>
          </a:xfrm>
          <a:prstGeom prst="rightArrow">
            <a:avLst>
              <a:gd name="adj1" fmla="val 50000"/>
              <a:gd name="adj2" fmla="val 51622"/>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effectLst/>
              </a:rPr>
              <a:t> </a:t>
            </a:r>
            <a:endParaRPr lang="en-US" dirty="0"/>
          </a:p>
        </p:txBody>
      </p:sp>
      <p:pic>
        <p:nvPicPr>
          <p:cNvPr id="19" name="Picture 18">
            <a:extLst>
              <a:ext uri="{FF2B5EF4-FFF2-40B4-BE49-F238E27FC236}">
                <a16:creationId xmlns:a16="http://schemas.microsoft.com/office/drawing/2014/main" id="{EFC150FC-A4DC-408D-9485-13A1FE5D373C}"/>
              </a:ext>
            </a:extLst>
          </p:cNvPr>
          <p:cNvPicPr>
            <a:picLocks noChangeAspect="1"/>
          </p:cNvPicPr>
          <p:nvPr/>
        </p:nvPicPr>
        <p:blipFill>
          <a:blip r:embed="rId9"/>
          <a:stretch>
            <a:fillRect/>
          </a:stretch>
        </p:blipFill>
        <p:spPr>
          <a:xfrm>
            <a:off x="9272588" y="3696899"/>
            <a:ext cx="2833688" cy="1256766"/>
          </a:xfrm>
          <a:prstGeom prst="rect">
            <a:avLst/>
          </a:prstGeom>
        </p:spPr>
      </p:pic>
      <p:pic>
        <p:nvPicPr>
          <p:cNvPr id="21" name="Picture 20">
            <a:extLst>
              <a:ext uri="{FF2B5EF4-FFF2-40B4-BE49-F238E27FC236}">
                <a16:creationId xmlns:a16="http://schemas.microsoft.com/office/drawing/2014/main" id="{0BB3082A-B353-4A6B-B90C-8B3FFCF10B0F}"/>
              </a:ext>
            </a:extLst>
          </p:cNvPr>
          <p:cNvPicPr>
            <a:picLocks noChangeAspect="1"/>
          </p:cNvPicPr>
          <p:nvPr/>
        </p:nvPicPr>
        <p:blipFill>
          <a:blip r:embed="rId10"/>
          <a:stretch>
            <a:fillRect/>
          </a:stretch>
        </p:blipFill>
        <p:spPr>
          <a:xfrm>
            <a:off x="9310684" y="5593681"/>
            <a:ext cx="2833689" cy="1188733"/>
          </a:xfrm>
          <a:prstGeom prst="rect">
            <a:avLst/>
          </a:prstGeom>
        </p:spPr>
      </p:pic>
      <p:sp>
        <p:nvSpPr>
          <p:cNvPr id="22" name="Arrow: Right 21">
            <a:extLst>
              <a:ext uri="{FF2B5EF4-FFF2-40B4-BE49-F238E27FC236}">
                <a16:creationId xmlns:a16="http://schemas.microsoft.com/office/drawing/2014/main" id="{DC425AC9-7038-4873-A4E8-B5D7F2F60EE2}"/>
              </a:ext>
            </a:extLst>
          </p:cNvPr>
          <p:cNvSpPr/>
          <p:nvPr/>
        </p:nvSpPr>
        <p:spPr>
          <a:xfrm rot="10800000">
            <a:off x="8705850" y="6083904"/>
            <a:ext cx="504824" cy="532795"/>
          </a:xfrm>
          <a:prstGeom prst="rightArrow">
            <a:avLst>
              <a:gd name="adj1" fmla="val 50000"/>
              <a:gd name="adj2" fmla="val 51622"/>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effectLst/>
              </a:rPr>
              <a:t> </a:t>
            </a:r>
            <a:endParaRPr lang="en-US" dirty="0"/>
          </a:p>
        </p:txBody>
      </p:sp>
      <p:pic>
        <p:nvPicPr>
          <p:cNvPr id="23" name="Picture 22">
            <a:extLst>
              <a:ext uri="{FF2B5EF4-FFF2-40B4-BE49-F238E27FC236}">
                <a16:creationId xmlns:a16="http://schemas.microsoft.com/office/drawing/2014/main" id="{919F4694-2323-4A71-84E2-AE7BC815E412}"/>
              </a:ext>
            </a:extLst>
          </p:cNvPr>
          <p:cNvPicPr>
            <a:picLocks noChangeAspect="1"/>
          </p:cNvPicPr>
          <p:nvPr/>
        </p:nvPicPr>
        <p:blipFill>
          <a:blip r:embed="rId11"/>
          <a:stretch>
            <a:fillRect/>
          </a:stretch>
        </p:blipFill>
        <p:spPr>
          <a:xfrm>
            <a:off x="7255670" y="5706089"/>
            <a:ext cx="1400175" cy="1076325"/>
          </a:xfrm>
          <a:prstGeom prst="rect">
            <a:avLst/>
          </a:prstGeom>
        </p:spPr>
      </p:pic>
      <p:sp>
        <p:nvSpPr>
          <p:cNvPr id="26" name="TextBox 25">
            <a:extLst>
              <a:ext uri="{FF2B5EF4-FFF2-40B4-BE49-F238E27FC236}">
                <a16:creationId xmlns:a16="http://schemas.microsoft.com/office/drawing/2014/main" id="{011CBA03-779F-43F9-9FAB-8EA6E7344078}"/>
              </a:ext>
            </a:extLst>
          </p:cNvPr>
          <p:cNvSpPr txBox="1"/>
          <p:nvPr/>
        </p:nvSpPr>
        <p:spPr>
          <a:xfrm>
            <a:off x="278611" y="5824032"/>
            <a:ext cx="6119812" cy="646331"/>
          </a:xfrm>
          <a:prstGeom prst="rect">
            <a:avLst/>
          </a:prstGeom>
          <a:noFill/>
        </p:spPr>
        <p:txBody>
          <a:bodyPr wrap="square" rtlCol="0">
            <a:spAutoFit/>
          </a:bodyPr>
          <a:lstStyle/>
          <a:p>
            <a:r>
              <a:rPr lang="en-US" dirty="0"/>
              <a:t>Other types of sampling – Biased Sampling, Systematic Sampling, multistage sampling </a:t>
            </a:r>
            <a:r>
              <a:rPr lang="en-US" dirty="0" err="1"/>
              <a:t>etc</a:t>
            </a:r>
            <a:endParaRPr lang="en-US" dirty="0"/>
          </a:p>
        </p:txBody>
      </p:sp>
    </p:spTree>
    <p:extLst>
      <p:ext uri="{BB962C8B-B14F-4D97-AF65-F5344CB8AC3E}">
        <p14:creationId xmlns:p14="http://schemas.microsoft.com/office/powerpoint/2010/main" val="1249035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53"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err="1">
              <a:ln>
                <a:noFill/>
              </a:ln>
              <a:solidFill>
                <a:prstClr val="white"/>
              </a:solidFill>
              <a:effectLst/>
              <a:uLnTx/>
              <a:uFillTx/>
              <a:latin typeface="PayPal Sans Big" panose="020B0503040504040204" pitchFamily="34" charset="0"/>
              <a:ea typeface="+mn-ea"/>
              <a:cs typeface="+mn-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Practice Questions - 1</a:t>
            </a:r>
          </a:p>
        </p:txBody>
      </p:sp>
      <p:pic>
        <p:nvPicPr>
          <p:cNvPr id="9" name="Picture 8">
            <a:extLst>
              <a:ext uri="{FF2B5EF4-FFF2-40B4-BE49-F238E27FC236}">
                <a16:creationId xmlns:a16="http://schemas.microsoft.com/office/drawing/2014/main" id="{A68FDE18-7997-4A62-81AE-1F36F8EEF2CA}"/>
              </a:ext>
            </a:extLst>
          </p:cNvPr>
          <p:cNvPicPr>
            <a:picLocks noChangeAspect="1"/>
          </p:cNvPicPr>
          <p:nvPr/>
        </p:nvPicPr>
        <p:blipFill>
          <a:blip r:embed="rId8"/>
          <a:stretch>
            <a:fillRect/>
          </a:stretch>
        </p:blipFill>
        <p:spPr>
          <a:xfrm>
            <a:off x="789213" y="748619"/>
            <a:ext cx="10390415" cy="5195549"/>
          </a:xfrm>
          <a:prstGeom prst="rect">
            <a:avLst/>
          </a:prstGeom>
        </p:spPr>
      </p:pic>
    </p:spTree>
    <p:extLst>
      <p:ext uri="{BB962C8B-B14F-4D97-AF65-F5344CB8AC3E}">
        <p14:creationId xmlns:p14="http://schemas.microsoft.com/office/powerpoint/2010/main" val="387254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877"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err="1">
              <a:ln>
                <a:noFill/>
              </a:ln>
              <a:solidFill>
                <a:prstClr val="white"/>
              </a:solidFill>
              <a:effectLst/>
              <a:uLnTx/>
              <a:uFillTx/>
              <a:latin typeface="PayPal Sans Big" panose="020B0503040504040204" pitchFamily="34" charset="0"/>
              <a:ea typeface="+mn-ea"/>
              <a:cs typeface="+mn-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235186"/>
            <a:ext cx="11187113" cy="311150"/>
          </a:xfrm>
        </p:spPr>
        <p:txBody>
          <a:bodyPr/>
          <a:lstStyle/>
          <a:p>
            <a:r>
              <a:rPr lang="en-US" dirty="0"/>
              <a:t>Z-Scores – A more practical use.. To compare two groups</a:t>
            </a:r>
          </a:p>
        </p:txBody>
      </p:sp>
      <p:sp>
        <p:nvSpPr>
          <p:cNvPr id="11" name="TextBox 10">
            <a:extLst>
              <a:ext uri="{FF2B5EF4-FFF2-40B4-BE49-F238E27FC236}">
                <a16:creationId xmlns:a16="http://schemas.microsoft.com/office/drawing/2014/main" id="{FFBF3CF4-0184-4566-B00B-B243107BE2F2}"/>
              </a:ext>
            </a:extLst>
          </p:cNvPr>
          <p:cNvSpPr txBox="1"/>
          <p:nvPr/>
        </p:nvSpPr>
        <p:spPr>
          <a:xfrm flipH="1">
            <a:off x="205881" y="1567543"/>
            <a:ext cx="2503714"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PayPal Sans Big Light"/>
                <a:ea typeface="+mn-ea"/>
                <a:cs typeface="+mn-cs"/>
              </a:rPr>
              <a:t>Mean – 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PayPal Sans Big Light"/>
                <a:ea typeface="+mn-ea"/>
                <a:cs typeface="+mn-cs"/>
              </a:rPr>
              <a:t>Standard deviation - 1</a:t>
            </a:r>
          </a:p>
        </p:txBody>
      </p:sp>
      <p:sp>
        <p:nvSpPr>
          <p:cNvPr id="12" name="TextBox 6">
            <a:extLst>
              <a:ext uri="{FF2B5EF4-FFF2-40B4-BE49-F238E27FC236}">
                <a16:creationId xmlns:a16="http://schemas.microsoft.com/office/drawing/2014/main" id="{426CC284-E1AE-489A-BB7C-6A9A1A1D9D7C}"/>
              </a:ext>
            </a:extLst>
          </p:cNvPr>
          <p:cNvSpPr txBox="1">
            <a:spLocks noChangeArrowheads="1"/>
          </p:cNvSpPr>
          <p:nvPr/>
        </p:nvSpPr>
        <p:spPr bwMode="auto">
          <a:xfrm>
            <a:off x="394153" y="788535"/>
            <a:ext cx="11525703" cy="1169551"/>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algn="l">
              <a:spcBef>
                <a:spcPct val="0"/>
              </a:spcBef>
              <a:spcAft>
                <a:spcPct val="30000"/>
              </a:spcAft>
              <a:buClr>
                <a:schemeClr val="accent1"/>
              </a:buClr>
              <a:buFont typeface="Wingdings 3" pitchFamily="18" charset="2"/>
              <a:buChar char=""/>
              <a:defRPr sz="2100">
                <a:solidFill>
                  <a:srgbClr val="000000"/>
                </a:solidFill>
                <a:latin typeface="Arial" charset="0"/>
              </a:defRPr>
            </a:lvl1pPr>
            <a:lvl2pPr marL="742950" indent="-285750" algn="l">
              <a:spcBef>
                <a:spcPct val="0"/>
              </a:spcBef>
              <a:spcAft>
                <a:spcPct val="30000"/>
              </a:spcAft>
              <a:buClr>
                <a:schemeClr val="folHlink"/>
              </a:buClr>
              <a:buFont typeface="Wingdings" pitchFamily="2" charset="2"/>
              <a:buChar char="§"/>
              <a:defRPr sz="1900">
                <a:solidFill>
                  <a:srgbClr val="000000"/>
                </a:solidFill>
                <a:latin typeface="Arial" charset="0"/>
              </a:defRPr>
            </a:lvl2pPr>
            <a:lvl3pPr marL="1143000" indent="-228600" algn="l">
              <a:spcBef>
                <a:spcPct val="0"/>
              </a:spcBef>
              <a:spcAft>
                <a:spcPct val="30000"/>
              </a:spcAft>
              <a:buClr>
                <a:schemeClr val="accent1"/>
              </a:buClr>
              <a:buFont typeface="Wingdings 2" pitchFamily="18" charset="2"/>
              <a:buChar char=""/>
              <a:defRPr sz="1900">
                <a:solidFill>
                  <a:srgbClr val="000000"/>
                </a:solidFill>
                <a:latin typeface="Arial" charset="0"/>
              </a:defRPr>
            </a:lvl3pPr>
            <a:lvl4pPr marL="16002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4pPr>
            <a:lvl5pPr marL="20574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9pPr>
          </a:lstStyle>
          <a:p>
            <a:pPr marL="0" marR="0" lvl="0" indent="0" algn="l" defTabSz="914400" rtl="0" eaLnBrk="1" fontAlgn="auto" latinLnBrk="0" hangingPunct="1">
              <a:lnSpc>
                <a:spcPct val="100000"/>
              </a:lnSpc>
              <a:spcBef>
                <a:spcPct val="50000"/>
              </a:spcBef>
              <a:spcAft>
                <a:spcPct val="0"/>
              </a:spcAft>
              <a:buClrTx/>
              <a:buSzTx/>
              <a:buFont typeface="Wingdings 3" pitchFamily="18" charset="2"/>
              <a:buNone/>
              <a:tabLst/>
              <a:defRPr/>
            </a:pPr>
            <a:r>
              <a:rPr kumimoji="0" lang="en-US" altLang="en-US" sz="1400" b="1" i="0" u="sng" strike="noStrike" kern="1200" cap="none" spc="0" normalizeH="0" baseline="0" noProof="0" dirty="0">
                <a:ln>
                  <a:noFill/>
                </a:ln>
                <a:solidFill>
                  <a:srgbClr val="000000"/>
                </a:solidFill>
                <a:effectLst/>
                <a:uLnTx/>
                <a:uFillTx/>
                <a:latin typeface="Calibri" pitchFamily="34" charset="0"/>
                <a:ea typeface="+mn-ea"/>
                <a:cs typeface="+mn-cs"/>
              </a:rPr>
              <a:t>Case:</a:t>
            </a:r>
            <a:endParaRPr kumimoji="0" lang="en-US" altLang="en-US" sz="1400" b="1" i="0" u="sng" strike="noStrike" kern="1200" cap="none" spc="0" normalizeH="0" baseline="0" noProof="0" dirty="0">
              <a:ln>
                <a:noFill/>
              </a:ln>
              <a:solidFill>
                <a:prstClr val="black"/>
              </a:solidFill>
              <a:effectLst/>
              <a:uLnTx/>
              <a:uFillTx/>
              <a:latin typeface="Calibri" pitchFamily="34" charset="0"/>
              <a:ea typeface="+mn-ea"/>
              <a:cs typeface="+mn-cs"/>
            </a:endParaRPr>
          </a:p>
          <a:p>
            <a:pPr marL="0" marR="0" lvl="0" indent="0" algn="l" defTabSz="914400" rtl="0" eaLnBrk="1" fontAlgn="auto" latinLnBrk="0" hangingPunct="1">
              <a:lnSpc>
                <a:spcPct val="100000"/>
              </a:lnSpc>
              <a:spcBef>
                <a:spcPct val="50000"/>
              </a:spcBef>
              <a:spcAft>
                <a:spcPct val="0"/>
              </a:spcAft>
              <a:buClrTx/>
              <a:buSzTx/>
              <a:buFont typeface="Wingdings 3" pitchFamily="18" charset="2"/>
              <a:buNone/>
              <a:tabLst/>
              <a:defRPr/>
            </a:pPr>
            <a:r>
              <a:rPr kumimoji="0" lang="en-US" altLang="en-US" sz="1400" b="0" i="0" u="none" strike="noStrike" kern="1200" cap="none" spc="0" normalizeH="0" baseline="0" noProof="0" dirty="0">
                <a:ln>
                  <a:noFill/>
                </a:ln>
                <a:solidFill>
                  <a:prstClr val="black"/>
                </a:solidFill>
                <a:effectLst/>
                <a:uLnTx/>
                <a:uFillTx/>
                <a:latin typeface="Calibri" pitchFamily="34" charset="0"/>
                <a:ea typeface="+mn-ea"/>
                <a:cs typeface="+mn-cs"/>
              </a:rPr>
              <a:t>A college admissions officer wants to determine which of the two applicants scored better on their standardized test with respect to the other test takers: Pam, who earned a 1800 on her SAT, or Jim, who scored a 24 on his ACT?</a:t>
            </a:r>
          </a:p>
          <a:p>
            <a:pPr marL="0" marR="0" lvl="0" indent="0" algn="l" defTabSz="914400" rtl="0" eaLnBrk="1" fontAlgn="auto" latinLnBrk="0" hangingPunct="1">
              <a:lnSpc>
                <a:spcPct val="100000"/>
              </a:lnSpc>
              <a:spcBef>
                <a:spcPct val="50000"/>
              </a:spcBef>
              <a:spcAft>
                <a:spcPct val="0"/>
              </a:spcAft>
              <a:buClrTx/>
              <a:buSzTx/>
              <a:buFont typeface="Wingdings 3" pitchFamily="18" charset="2"/>
              <a:buNone/>
              <a:tabLst/>
              <a:defRPr/>
            </a:pPr>
            <a:r>
              <a:rPr kumimoji="0" lang="en-US" altLang="en-US" sz="1400" b="1" i="0" u="none" strike="noStrike" kern="1200" cap="none" spc="0" normalizeH="0" baseline="0" noProof="0" dirty="0">
                <a:ln>
                  <a:noFill/>
                </a:ln>
                <a:solidFill>
                  <a:prstClr val="black"/>
                </a:solidFill>
                <a:effectLst/>
                <a:uLnTx/>
                <a:uFillTx/>
                <a:latin typeface="Calibri" pitchFamily="34" charset="0"/>
                <a:ea typeface="+mn-ea"/>
                <a:cs typeface="+mn-cs"/>
              </a:rPr>
              <a:t>      SAT scores ~ N(mean=1500, SD=300) ;       ACT ~ N(mean=21, SD=5)</a:t>
            </a:r>
            <a:endParaRPr kumimoji="0" lang="en-IN" altLang="en-US" sz="1400" b="1" i="0" u="none" strike="noStrike" kern="1200" cap="none" spc="0" normalizeH="0" baseline="0" noProof="0" dirty="0">
              <a:ln>
                <a:noFill/>
              </a:ln>
              <a:solidFill>
                <a:prstClr val="black"/>
              </a:solidFill>
              <a:effectLst/>
              <a:uLnTx/>
              <a:uFillTx/>
              <a:latin typeface="Calibri" pitchFamily="34" charset="0"/>
              <a:ea typeface="+mn-ea"/>
              <a:cs typeface="+mn-cs"/>
            </a:endParaRPr>
          </a:p>
        </p:txBody>
      </p:sp>
      <p:pic>
        <p:nvPicPr>
          <p:cNvPr id="14" name="Picture 2">
            <a:extLst>
              <a:ext uri="{FF2B5EF4-FFF2-40B4-BE49-F238E27FC236}">
                <a16:creationId xmlns:a16="http://schemas.microsoft.com/office/drawing/2014/main" id="{06334806-4307-4655-888E-42F7BDA1EB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582" y="2507456"/>
            <a:ext cx="3276600" cy="1744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
            <a:extLst>
              <a:ext uri="{FF2B5EF4-FFF2-40B4-BE49-F238E27FC236}">
                <a16:creationId xmlns:a16="http://schemas.microsoft.com/office/drawing/2014/main" id="{BE7AA0C1-17AE-4AEB-B665-A9FB466F950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87095" y="2507455"/>
            <a:ext cx="3200400" cy="174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5">
            <a:extLst>
              <a:ext uri="{FF2B5EF4-FFF2-40B4-BE49-F238E27FC236}">
                <a16:creationId xmlns:a16="http://schemas.microsoft.com/office/drawing/2014/main" id="{73C0E989-A232-462E-AF59-5C446FA90D1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81256" y="2497745"/>
            <a:ext cx="40386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0">
            <a:extLst>
              <a:ext uri="{FF2B5EF4-FFF2-40B4-BE49-F238E27FC236}">
                <a16:creationId xmlns:a16="http://schemas.microsoft.com/office/drawing/2014/main" id="{46FA60D6-13C8-43ED-871C-FC5AA2BD2D9E}"/>
              </a:ext>
            </a:extLst>
          </p:cNvPr>
          <p:cNvSpPr txBox="1">
            <a:spLocks noChangeArrowheads="1"/>
          </p:cNvSpPr>
          <p:nvPr/>
        </p:nvSpPr>
        <p:spPr bwMode="auto">
          <a:xfrm>
            <a:off x="448582" y="4450066"/>
            <a:ext cx="2325688" cy="1708150"/>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sng" strike="noStrike" kern="1200" cap="none" spc="0" normalizeH="0" baseline="0" noProof="0" dirty="0">
                <a:ln>
                  <a:noFill/>
                </a:ln>
                <a:solidFill>
                  <a:prstClr val="black"/>
                </a:solidFill>
                <a:effectLst/>
                <a:uLnTx/>
                <a:uFillTx/>
                <a:latin typeface="Calibri" pitchFamily="34" charset="0"/>
                <a:ea typeface="+mn-ea"/>
                <a:cs typeface="+mn-cs"/>
              </a:rPr>
              <a:t>Key Points : </a:t>
            </a:r>
            <a:endParaRPr kumimoji="0" lang="en-US" altLang="en-US" sz="1400" b="0" i="0" u="none" strike="noStrike" kern="1200" cap="none" spc="0" normalizeH="0" baseline="0" noProof="0" dirty="0">
              <a:ln>
                <a:noFill/>
              </a:ln>
              <a:solidFill>
                <a:prstClr val="black"/>
              </a:solidFill>
              <a:effectLst/>
              <a:uLnTx/>
              <a:uFillTx/>
              <a:latin typeface="Calibri"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400" b="0" i="0" u="none" strike="noStrike" kern="1200" cap="none" spc="0" normalizeH="0" baseline="0" noProof="0" dirty="0">
                <a:ln>
                  <a:noFill/>
                </a:ln>
                <a:solidFill>
                  <a:prstClr val="black"/>
                </a:solidFill>
                <a:effectLst/>
                <a:uLnTx/>
                <a:uFillTx/>
                <a:latin typeface="Calibri" pitchFamily="34" charset="0"/>
                <a:ea typeface="+mn-ea"/>
                <a:cs typeface="+mn-cs"/>
              </a:rPr>
              <a:t>Z-score of mean =0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400" b="0" i="0" u="none" strike="noStrike" kern="1200" cap="none" spc="0" normalizeH="0" baseline="0" noProof="0" dirty="0">
                <a:ln>
                  <a:noFill/>
                </a:ln>
                <a:solidFill>
                  <a:prstClr val="black"/>
                </a:solidFill>
                <a:effectLst/>
                <a:uLnTx/>
                <a:uFillTx/>
                <a:latin typeface="Calibri" pitchFamily="34" charset="0"/>
                <a:ea typeface="+mn-ea"/>
                <a:cs typeface="+mn-cs"/>
              </a:rPr>
              <a:t> Unusual observation :|Z| &gt; 2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1400" b="0" i="0" u="none" strike="noStrike" kern="1200" cap="none" spc="0" normalizeH="0" baseline="0" noProof="0" dirty="0">
                <a:ln>
                  <a:noFill/>
                </a:ln>
                <a:solidFill>
                  <a:prstClr val="black"/>
                </a:solidFill>
                <a:effectLst/>
                <a:uLnTx/>
                <a:uFillTx/>
                <a:latin typeface="Calibri" pitchFamily="34" charset="0"/>
                <a:ea typeface="+mn-ea"/>
                <a:cs typeface="+mn-cs"/>
              </a:rPr>
              <a:t>Defined for distributions of any shape</a:t>
            </a:r>
            <a:endParaRPr kumimoji="0" lang="en-IN" altLang="en-US" sz="14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1" name="TextBox 12">
            <a:extLst>
              <a:ext uri="{FF2B5EF4-FFF2-40B4-BE49-F238E27FC236}">
                <a16:creationId xmlns:a16="http://schemas.microsoft.com/office/drawing/2014/main" id="{9F6AA073-7F46-45E9-A391-3A7A5B0724D0}"/>
              </a:ext>
            </a:extLst>
          </p:cNvPr>
          <p:cNvSpPr txBox="1">
            <a:spLocks noChangeArrowheads="1"/>
          </p:cNvSpPr>
          <p:nvPr/>
        </p:nvSpPr>
        <p:spPr bwMode="auto">
          <a:xfrm>
            <a:off x="7155768" y="4450066"/>
            <a:ext cx="4764088" cy="1385888"/>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itchFamily="34" charset="0"/>
                <a:ea typeface="+mn-ea"/>
                <a:cs typeface="+mn-cs"/>
              </a:rPr>
              <a:t>Comparing the SAT and ACT scores using standardized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itchFamily="34" charset="0"/>
                <a:ea typeface="+mn-ea"/>
                <a:cs typeface="+mn-cs"/>
              </a:rPr>
              <a:t>Z-score indicates that indeed Pam has scored better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itchFamily="34" charset="0"/>
                <a:ea typeface="+mn-ea"/>
                <a:cs typeface="+mn-cs"/>
              </a:rPr>
              <a:t>than Jim. This is illustrated by the fact that Pam’s scores are further away (higher S.D. of 1) from the mean than Jim’s  score, thus positioned at a score point that is more than Jim’s.</a:t>
            </a:r>
            <a:endParaRPr kumimoji="0" lang="en-IN" altLang="en-US" sz="1400" b="0" i="0" u="none" strike="noStrike" kern="1200" cap="none" spc="0" normalizeH="0" baseline="0" noProof="0" dirty="0">
              <a:ln>
                <a:noFill/>
              </a:ln>
              <a:solidFill>
                <a:prstClr val="black"/>
              </a:solidFill>
              <a:effectLst/>
              <a:uLnTx/>
              <a:uFillTx/>
              <a:latin typeface="Calibri" pitchFamily="34" charset="0"/>
              <a:ea typeface="+mn-ea"/>
              <a:cs typeface="+mn-cs"/>
            </a:endParaRPr>
          </a:p>
        </p:txBody>
      </p:sp>
    </p:spTree>
    <p:extLst>
      <p:ext uri="{BB962C8B-B14F-4D97-AF65-F5344CB8AC3E}">
        <p14:creationId xmlns:p14="http://schemas.microsoft.com/office/powerpoint/2010/main" val="64448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901"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err="1">
              <a:ln>
                <a:noFill/>
              </a:ln>
              <a:solidFill>
                <a:prstClr val="white"/>
              </a:solidFill>
              <a:effectLst/>
              <a:uLnTx/>
              <a:uFillTx/>
              <a:latin typeface="PayPal Sans Big" panose="020B0503040504040204" pitchFamily="34" charset="0"/>
              <a:ea typeface="+mn-ea"/>
              <a:cs typeface="+mn-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333158"/>
            <a:ext cx="11187113" cy="311150"/>
          </a:xfrm>
        </p:spPr>
        <p:txBody>
          <a:bodyPr/>
          <a:lstStyle/>
          <a:p>
            <a:r>
              <a:rPr lang="en-US" dirty="0"/>
              <a:t>Normal approximation of Binomial and Poisson Distributions</a:t>
            </a:r>
          </a:p>
        </p:txBody>
      </p:sp>
      <p:sp>
        <p:nvSpPr>
          <p:cNvPr id="10" name="TextBox 6">
            <a:extLst>
              <a:ext uri="{FF2B5EF4-FFF2-40B4-BE49-F238E27FC236}">
                <a16:creationId xmlns:a16="http://schemas.microsoft.com/office/drawing/2014/main" id="{33EADA52-5B09-4DB1-98BF-732CF8A745A1}"/>
              </a:ext>
            </a:extLst>
          </p:cNvPr>
          <p:cNvSpPr txBox="1">
            <a:spLocks noChangeArrowheads="1"/>
          </p:cNvSpPr>
          <p:nvPr/>
        </p:nvSpPr>
        <p:spPr bwMode="auto">
          <a:xfrm>
            <a:off x="394153" y="788535"/>
            <a:ext cx="11525703" cy="1169551"/>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algn="l">
              <a:spcBef>
                <a:spcPct val="0"/>
              </a:spcBef>
              <a:spcAft>
                <a:spcPct val="30000"/>
              </a:spcAft>
              <a:buClr>
                <a:schemeClr val="accent1"/>
              </a:buClr>
              <a:buFont typeface="Wingdings 3" pitchFamily="18" charset="2"/>
              <a:buChar char=""/>
              <a:defRPr sz="2100">
                <a:solidFill>
                  <a:srgbClr val="000000"/>
                </a:solidFill>
                <a:latin typeface="Arial" charset="0"/>
              </a:defRPr>
            </a:lvl1pPr>
            <a:lvl2pPr marL="742950" indent="-285750" algn="l">
              <a:spcBef>
                <a:spcPct val="0"/>
              </a:spcBef>
              <a:spcAft>
                <a:spcPct val="30000"/>
              </a:spcAft>
              <a:buClr>
                <a:schemeClr val="folHlink"/>
              </a:buClr>
              <a:buFont typeface="Wingdings" pitchFamily="2" charset="2"/>
              <a:buChar char="§"/>
              <a:defRPr sz="1900">
                <a:solidFill>
                  <a:srgbClr val="000000"/>
                </a:solidFill>
                <a:latin typeface="Arial" charset="0"/>
              </a:defRPr>
            </a:lvl2pPr>
            <a:lvl3pPr marL="1143000" indent="-228600" algn="l">
              <a:spcBef>
                <a:spcPct val="0"/>
              </a:spcBef>
              <a:spcAft>
                <a:spcPct val="30000"/>
              </a:spcAft>
              <a:buClr>
                <a:schemeClr val="accent1"/>
              </a:buClr>
              <a:buFont typeface="Wingdings 2" pitchFamily="18" charset="2"/>
              <a:buChar char=""/>
              <a:defRPr sz="1900">
                <a:solidFill>
                  <a:srgbClr val="000000"/>
                </a:solidFill>
                <a:latin typeface="Arial" charset="0"/>
              </a:defRPr>
            </a:lvl3pPr>
            <a:lvl4pPr marL="16002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4pPr>
            <a:lvl5pPr marL="20574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9pPr>
          </a:lstStyle>
          <a:p>
            <a:pPr marL="0" marR="0" lvl="0" indent="0" algn="l" defTabSz="914400" rtl="0" eaLnBrk="1" fontAlgn="auto" latinLnBrk="0" hangingPunct="1">
              <a:lnSpc>
                <a:spcPct val="100000"/>
              </a:lnSpc>
              <a:spcBef>
                <a:spcPct val="50000"/>
              </a:spcBef>
              <a:spcAft>
                <a:spcPct val="0"/>
              </a:spcAft>
              <a:buClrTx/>
              <a:buSzTx/>
              <a:buFontTx/>
              <a:buNone/>
              <a:tabLst/>
              <a:defRPr/>
            </a:pPr>
            <a:r>
              <a:rPr kumimoji="0" lang="en-US" altLang="en-US" sz="1400" b="1" i="0" u="sng" strike="noStrike" kern="1200" cap="none" spc="0" normalizeH="0" baseline="0" noProof="0" dirty="0">
                <a:ln>
                  <a:noFill/>
                </a:ln>
                <a:solidFill>
                  <a:prstClr val="black"/>
                </a:solidFill>
                <a:effectLst/>
                <a:uLnTx/>
                <a:uFillTx/>
                <a:latin typeface="Calibri" pitchFamily="34" charset="0"/>
                <a:ea typeface="+mn-ea"/>
                <a:cs typeface="+mn-cs"/>
              </a:rPr>
              <a:t>Normal Approximation to Binomial Distribution</a:t>
            </a:r>
          </a:p>
          <a:p>
            <a:pPr marL="0" marR="0" lvl="0" indent="0" algn="l" defTabSz="914400" rtl="0" eaLnBrk="1" fontAlgn="auto"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itchFamily="34" charset="0"/>
                <a:ea typeface="+mn-ea"/>
                <a:cs typeface="+mn-cs"/>
              </a:rPr>
              <a:t>With increasing number of trials (‘n’)  and probability of success(‘p)’ becoming smaller the skewed Binomial distribution tends to  be approximated by a normal distribution. The Success - Failure rule is  imperative for the binomial distribution to follow the normal distribution, given as </a:t>
            </a:r>
          </a:p>
          <a:p>
            <a:pPr marL="0" marR="0" lvl="0" indent="0" algn="l" defTabSz="914400" rtl="0" eaLnBrk="1" fontAlgn="auto" latinLnBrk="0" hangingPunct="1">
              <a:lnSpc>
                <a:spcPct val="100000"/>
              </a:lnSpc>
              <a:spcBef>
                <a:spcPct val="50000"/>
              </a:spcBef>
              <a:spcAft>
                <a:spcPct val="0"/>
              </a:spcAft>
              <a:buClrTx/>
              <a:buSzTx/>
              <a:buFontTx/>
              <a:buNone/>
              <a:tabLst/>
              <a:defRPr/>
            </a:pPr>
            <a:r>
              <a:rPr kumimoji="0" lang="en-US" altLang="en-US" sz="1400" b="1" i="0" u="none" strike="noStrike" kern="1200" cap="none" spc="0" normalizeH="0" baseline="0" noProof="0" dirty="0">
                <a:ln>
                  <a:noFill/>
                </a:ln>
                <a:solidFill>
                  <a:prstClr val="black"/>
                </a:solidFill>
                <a:effectLst/>
                <a:uLnTx/>
                <a:uFillTx/>
                <a:latin typeface="Calibri" pitchFamily="34" charset="0"/>
                <a:ea typeface="+mn-ea"/>
                <a:cs typeface="+mn-cs"/>
              </a:rPr>
              <a:t>                              n&gt; 40 :     n*p &gt;=10    and n*P*(1-p) &gt;=10</a:t>
            </a:r>
            <a:endParaRPr kumimoji="0" lang="en-IN" altLang="en-US" sz="1400" b="1"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11" name="TextBox 7">
            <a:extLst>
              <a:ext uri="{FF2B5EF4-FFF2-40B4-BE49-F238E27FC236}">
                <a16:creationId xmlns:a16="http://schemas.microsoft.com/office/drawing/2014/main" id="{5AE15134-15D3-4B5B-B542-4B42766DE589}"/>
              </a:ext>
            </a:extLst>
          </p:cNvPr>
          <p:cNvSpPr txBox="1">
            <a:spLocks noChangeArrowheads="1"/>
          </p:cNvSpPr>
          <p:nvPr/>
        </p:nvSpPr>
        <p:spPr bwMode="auto">
          <a:xfrm>
            <a:off x="6096000" y="5139847"/>
            <a:ext cx="5672293" cy="1384995"/>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algn="l">
              <a:spcBef>
                <a:spcPct val="0"/>
              </a:spcBef>
              <a:spcAft>
                <a:spcPct val="30000"/>
              </a:spcAft>
              <a:buClr>
                <a:schemeClr val="accent1"/>
              </a:buClr>
              <a:buFont typeface="Wingdings 3" pitchFamily="18" charset="2"/>
              <a:buChar char=""/>
              <a:defRPr sz="2100">
                <a:solidFill>
                  <a:srgbClr val="000000"/>
                </a:solidFill>
                <a:latin typeface="Arial" charset="0"/>
              </a:defRPr>
            </a:lvl1pPr>
            <a:lvl2pPr marL="742950" indent="-285750" algn="l">
              <a:spcBef>
                <a:spcPct val="0"/>
              </a:spcBef>
              <a:spcAft>
                <a:spcPct val="30000"/>
              </a:spcAft>
              <a:buClr>
                <a:schemeClr val="folHlink"/>
              </a:buClr>
              <a:buFont typeface="Wingdings" pitchFamily="2" charset="2"/>
              <a:buChar char="§"/>
              <a:defRPr sz="1900">
                <a:solidFill>
                  <a:srgbClr val="000000"/>
                </a:solidFill>
                <a:latin typeface="Arial" charset="0"/>
              </a:defRPr>
            </a:lvl2pPr>
            <a:lvl3pPr marL="1143000" indent="-228600" algn="l">
              <a:spcBef>
                <a:spcPct val="0"/>
              </a:spcBef>
              <a:spcAft>
                <a:spcPct val="30000"/>
              </a:spcAft>
              <a:buClr>
                <a:schemeClr val="accent1"/>
              </a:buClr>
              <a:buFont typeface="Wingdings 2" pitchFamily="18" charset="2"/>
              <a:buChar char=""/>
              <a:defRPr sz="1900">
                <a:solidFill>
                  <a:srgbClr val="000000"/>
                </a:solidFill>
                <a:latin typeface="Arial" charset="0"/>
              </a:defRPr>
            </a:lvl3pPr>
            <a:lvl4pPr marL="16002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4pPr>
            <a:lvl5pPr marL="2057400" indent="-228600" algn="l">
              <a:spcBef>
                <a:spcPct val="0"/>
              </a:spcBef>
              <a:spcAft>
                <a:spcPct val="30000"/>
              </a:spcAft>
              <a:buClr>
                <a:schemeClr val="accent1"/>
              </a:buClr>
              <a:buFont typeface="Wingdings 2" pitchFamily="18" charset="2"/>
              <a:buChar char=""/>
              <a:defRPr sz="1700">
                <a:solidFill>
                  <a:srgbClr val="000000"/>
                </a:solidFill>
                <a:latin typeface="Arial" charset="0"/>
              </a:defRPr>
            </a:lvl5pPr>
            <a:lvl6pPr marL="25146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6pPr>
            <a:lvl7pPr marL="29718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7pPr>
            <a:lvl8pPr marL="34290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8pPr>
            <a:lvl9pPr marL="3886200" indent="-228600" eaLnBrk="0" fontAlgn="base" hangingPunct="0">
              <a:spcBef>
                <a:spcPct val="0"/>
              </a:spcBef>
              <a:spcAft>
                <a:spcPct val="30000"/>
              </a:spcAft>
              <a:buClr>
                <a:schemeClr val="accent1"/>
              </a:buClr>
              <a:buFont typeface="Wingdings 2" pitchFamily="18" charset="2"/>
              <a:buChar char=""/>
              <a:defRPr sz="1700">
                <a:solidFill>
                  <a:srgbClr val="000000"/>
                </a:solidFill>
                <a:latin typeface="Arial" charset="0"/>
              </a:defRPr>
            </a:lvl9pPr>
          </a:lstStyle>
          <a:p>
            <a:pPr marL="0" marR="0" lvl="0" indent="0" algn="l" defTabSz="914400" rtl="0" eaLnBrk="1" fontAlgn="auto" latinLnBrk="0" hangingPunct="1">
              <a:lnSpc>
                <a:spcPct val="100000"/>
              </a:lnSpc>
              <a:spcBef>
                <a:spcPct val="50000"/>
              </a:spcBef>
              <a:spcAft>
                <a:spcPct val="0"/>
              </a:spcAft>
              <a:buClrTx/>
              <a:buSzTx/>
              <a:buFontTx/>
              <a:buNone/>
              <a:tabLst/>
              <a:defRPr/>
            </a:pPr>
            <a:r>
              <a:rPr kumimoji="0" lang="en-US" altLang="en-US" sz="1400" b="1" i="0" u="sng" strike="noStrike" kern="1200" cap="none" spc="0" normalizeH="0" baseline="0" noProof="0" dirty="0">
                <a:ln>
                  <a:noFill/>
                </a:ln>
                <a:solidFill>
                  <a:prstClr val="black"/>
                </a:solidFill>
                <a:effectLst/>
                <a:uLnTx/>
                <a:uFillTx/>
                <a:latin typeface="Calibri" pitchFamily="34" charset="0"/>
                <a:ea typeface="+mn-ea"/>
                <a:cs typeface="+mn-cs"/>
              </a:rPr>
              <a:t>Normal Approximation to Poisson Distribution</a:t>
            </a:r>
          </a:p>
          <a:p>
            <a:pPr marL="0" marR="0" lvl="0" indent="0" algn="l" defTabSz="914400" rtl="0" eaLnBrk="1" fontAlgn="auto"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itchFamily="34" charset="0"/>
                <a:ea typeface="+mn-ea"/>
                <a:cs typeface="+mn-cs"/>
              </a:rPr>
              <a:t>With increasing value of mean(‘m’) the  right skewed  Poisson distribution tends to  be approximated  by a  normal distribution. The rule  for the Poisson to follow a Normal distribution is </a:t>
            </a:r>
          </a:p>
          <a:p>
            <a:pPr marL="0" marR="0" lvl="0" indent="0" algn="l" defTabSz="914400" rtl="0" eaLnBrk="1" fontAlgn="auto" latinLnBrk="0" hangingPunct="1">
              <a:lnSpc>
                <a:spcPct val="100000"/>
              </a:lnSpc>
              <a:spcBef>
                <a:spcPct val="50000"/>
              </a:spcBef>
              <a:spcAft>
                <a:spcPct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itchFamily="34" charset="0"/>
                <a:ea typeface="+mn-ea"/>
                <a:cs typeface="+mn-cs"/>
              </a:rPr>
              <a:t>                       </a:t>
            </a:r>
            <a:r>
              <a:rPr kumimoji="0" lang="en-US" altLang="en-US" sz="1400" b="1" i="0" u="none" strike="noStrike" kern="1200" cap="none" spc="0" normalizeH="0" baseline="0" noProof="0" dirty="0">
                <a:ln>
                  <a:noFill/>
                </a:ln>
                <a:solidFill>
                  <a:prstClr val="black"/>
                </a:solidFill>
                <a:effectLst/>
                <a:uLnTx/>
                <a:uFillTx/>
                <a:latin typeface="Calibri" pitchFamily="34" charset="0"/>
                <a:ea typeface="+mn-ea"/>
                <a:cs typeface="+mn-cs"/>
              </a:rPr>
              <a:t>m&gt;10</a:t>
            </a:r>
            <a:endParaRPr kumimoji="0" lang="en-IN" altLang="en-US" sz="1400" b="1" i="0" u="none" strike="noStrike" kern="1200" cap="none" spc="0" normalizeH="0" baseline="0" noProof="0" dirty="0">
              <a:ln>
                <a:noFill/>
              </a:ln>
              <a:solidFill>
                <a:prstClr val="black"/>
              </a:solidFill>
              <a:effectLst/>
              <a:uLnTx/>
              <a:uFillTx/>
              <a:latin typeface="Calibri" pitchFamily="34" charset="0"/>
              <a:ea typeface="+mn-ea"/>
              <a:cs typeface="+mn-cs"/>
            </a:endParaRPr>
          </a:p>
        </p:txBody>
      </p:sp>
      <p:pic>
        <p:nvPicPr>
          <p:cNvPr id="12" name="Picture 2">
            <a:extLst>
              <a:ext uri="{FF2B5EF4-FFF2-40B4-BE49-F238E27FC236}">
                <a16:creationId xmlns:a16="http://schemas.microsoft.com/office/drawing/2014/main" id="{30E5CEA9-C2B8-4FAA-887F-E2BD476125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42576" y="2540890"/>
            <a:ext cx="4295775"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descr="http://labs.physics.dur.ac.uk/skills/skills/images/Poisson.jpg">
            <a:extLst>
              <a:ext uri="{FF2B5EF4-FFF2-40B4-BE49-F238E27FC236}">
                <a16:creationId xmlns:a16="http://schemas.microsoft.com/office/drawing/2014/main" id="{9AAF1833-900F-4C22-8E23-CE92182BFA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4153" y="2722223"/>
            <a:ext cx="5298880" cy="283868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39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25"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700" dirty="0" err="1">
              <a:latin typeface="PayPal Sans Big" panose="020B0503040504040204" pitchFamily="34" charset="0"/>
              <a:ea typeface="+mj-ea"/>
              <a:cs typeface="+mj-cs"/>
              <a:sym typeface="PayPal Sans Big" panose="020B050304050404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3" y="333158"/>
            <a:ext cx="11187113" cy="311150"/>
          </a:xfrm>
        </p:spPr>
        <p:txBody>
          <a:bodyPr/>
          <a:lstStyle/>
          <a:p>
            <a:r>
              <a:rPr lang="en-US" dirty="0"/>
              <a:t>Central Limit Theorem</a:t>
            </a:r>
          </a:p>
        </p:txBody>
      </p:sp>
      <p:sp>
        <p:nvSpPr>
          <p:cNvPr id="14" name="TextBox 4">
            <a:extLst>
              <a:ext uri="{FF2B5EF4-FFF2-40B4-BE49-F238E27FC236}">
                <a16:creationId xmlns:a16="http://schemas.microsoft.com/office/drawing/2014/main" id="{BAE9513E-571D-41E3-803D-5AC4F2FAE92E}"/>
              </a:ext>
            </a:extLst>
          </p:cNvPr>
          <p:cNvSpPr txBox="1">
            <a:spLocks noChangeArrowheads="1"/>
          </p:cNvSpPr>
          <p:nvPr/>
        </p:nvSpPr>
        <p:spPr bwMode="auto">
          <a:xfrm>
            <a:off x="286202" y="822673"/>
            <a:ext cx="11619593" cy="3108543"/>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defRPr/>
            </a:pPr>
            <a:r>
              <a:rPr lang="en-US" sz="1400" dirty="0">
                <a:latin typeface="Calibri" pitchFamily="34" charset="0"/>
              </a:rPr>
              <a:t>Simply put, </a:t>
            </a:r>
            <a:r>
              <a:rPr lang="en-US" sz="1400" b="1" dirty="0">
                <a:latin typeface="Calibri" pitchFamily="34" charset="0"/>
              </a:rPr>
              <a:t>Central Limit Theorem </a:t>
            </a:r>
            <a:r>
              <a:rPr lang="en-US" sz="1400" dirty="0">
                <a:latin typeface="Calibri" pitchFamily="34" charset="0"/>
              </a:rPr>
              <a:t>states that </a:t>
            </a:r>
            <a:r>
              <a:rPr lang="en-US" sz="1400" b="1" u="sng" dirty="0">
                <a:latin typeface="Calibri" pitchFamily="34" charset="0"/>
              </a:rPr>
              <a:t>the distribution of sample statistics </a:t>
            </a:r>
            <a:r>
              <a:rPr lang="en-US" sz="1400" dirty="0">
                <a:latin typeface="Calibri" pitchFamily="34" charset="0"/>
              </a:rPr>
              <a:t>of a large number of independent, identically distributed variables will be approximately normal, regardless of the underlying distribution</a:t>
            </a:r>
          </a:p>
          <a:p>
            <a:pPr algn="l" eaLnBrk="1" hangingPunct="1">
              <a:defRPr/>
            </a:pPr>
            <a:endParaRPr lang="en-US" sz="1400" dirty="0">
              <a:latin typeface="Calibri" pitchFamily="34" charset="0"/>
            </a:endParaRPr>
          </a:p>
          <a:p>
            <a:pPr marL="285750" indent="-285750" algn="l" eaLnBrk="1" hangingPunct="1">
              <a:spcBef>
                <a:spcPts val="0"/>
              </a:spcBef>
              <a:buFont typeface="Arial" panose="020B0604020202020204" pitchFamily="34" charset="0"/>
              <a:buChar char="•"/>
              <a:defRPr/>
            </a:pPr>
            <a:r>
              <a:rPr lang="en-US" altLang="en-US" sz="1400" dirty="0">
                <a:latin typeface="Calibri" pitchFamily="34" charset="0"/>
              </a:rPr>
              <a:t>The mean of the sample means will be the mean of the population </a:t>
            </a:r>
          </a:p>
          <a:p>
            <a:pPr marL="285750" indent="-285750" algn="l" eaLnBrk="1" hangingPunct="1">
              <a:spcBef>
                <a:spcPts val="0"/>
              </a:spcBef>
              <a:buFont typeface="Arial" panose="020B0604020202020204" pitchFamily="34" charset="0"/>
              <a:buChar char="•"/>
              <a:defRPr/>
            </a:pPr>
            <a:r>
              <a:rPr lang="en-US" altLang="en-US" sz="1400" dirty="0">
                <a:latin typeface="Calibri" pitchFamily="34" charset="0"/>
              </a:rPr>
              <a:t>The variance of the sample means will be the variance of the population divided by the sample size. </a:t>
            </a:r>
          </a:p>
          <a:p>
            <a:pPr marL="285750" indent="-285750" algn="l" eaLnBrk="1" hangingPunct="1">
              <a:spcBef>
                <a:spcPts val="0"/>
              </a:spcBef>
              <a:buFont typeface="Arial" panose="020B0604020202020204" pitchFamily="34" charset="0"/>
              <a:buChar char="•"/>
              <a:defRPr/>
            </a:pPr>
            <a:r>
              <a:rPr lang="en-US" altLang="en-US" sz="1400" dirty="0">
                <a:latin typeface="Calibri" pitchFamily="34" charset="0"/>
              </a:rPr>
              <a:t>The standard deviation of the sample means (known as the standard error of the mean) will be smaller than the population mean and will be equal to the standard deviation of the population divided by the square root of the sample size. </a:t>
            </a:r>
          </a:p>
          <a:p>
            <a:pPr marL="285750" indent="-285750" algn="l" eaLnBrk="1" hangingPunct="1">
              <a:spcBef>
                <a:spcPts val="0"/>
              </a:spcBef>
              <a:buFont typeface="Arial" panose="020B0604020202020204" pitchFamily="34" charset="0"/>
              <a:buChar char="•"/>
              <a:defRPr/>
            </a:pPr>
            <a:r>
              <a:rPr lang="en-US" altLang="en-US" sz="1400" dirty="0">
                <a:latin typeface="Calibri" pitchFamily="34" charset="0"/>
              </a:rPr>
              <a:t>If the population has a normal distribution, then the sample means will have a normal distribution. </a:t>
            </a:r>
          </a:p>
          <a:p>
            <a:pPr marL="285750" indent="-285750" algn="l" eaLnBrk="1" hangingPunct="1">
              <a:spcBef>
                <a:spcPts val="0"/>
              </a:spcBef>
              <a:buFont typeface="Arial" panose="020B0604020202020204" pitchFamily="34" charset="0"/>
              <a:buChar char="•"/>
              <a:defRPr/>
            </a:pPr>
            <a:r>
              <a:rPr lang="en-US" altLang="en-US" sz="1400" dirty="0">
                <a:latin typeface="Calibri" pitchFamily="34" charset="0"/>
              </a:rPr>
              <a:t>If the population is not normally distributed, but the sample size is sufficiently large, then the sample means will have an approximately normal distribution</a:t>
            </a:r>
          </a:p>
          <a:p>
            <a:pPr marL="285750" indent="-285750" algn="l" eaLnBrk="1" hangingPunct="1">
              <a:spcBef>
                <a:spcPts val="0"/>
              </a:spcBef>
              <a:buFont typeface="Arial" panose="020B0604020202020204" pitchFamily="34" charset="0"/>
              <a:buChar char="•"/>
              <a:defRPr/>
            </a:pPr>
            <a:endParaRPr lang="en-US" altLang="en-US" sz="1400" dirty="0">
              <a:latin typeface="Calibri" pitchFamily="34" charset="0"/>
            </a:endParaRPr>
          </a:p>
          <a:p>
            <a:pPr algn="l" eaLnBrk="1" hangingPunct="1">
              <a:spcBef>
                <a:spcPts val="0"/>
              </a:spcBef>
              <a:defRPr/>
            </a:pPr>
            <a:r>
              <a:rPr lang="en-US" altLang="en-US" sz="1400" b="1" dirty="0">
                <a:latin typeface="Calibri" pitchFamily="34" charset="0"/>
              </a:rPr>
              <a:t>Assumptions:</a:t>
            </a:r>
          </a:p>
          <a:p>
            <a:pPr marL="285750" indent="-285750" algn="l" eaLnBrk="1" hangingPunct="1">
              <a:spcBef>
                <a:spcPts val="0"/>
              </a:spcBef>
              <a:buFont typeface="Arial" panose="020B0604020202020204" pitchFamily="34" charset="0"/>
              <a:buChar char="•"/>
              <a:defRPr/>
            </a:pPr>
            <a:r>
              <a:rPr lang="en-IN" altLang="en-US" sz="1400" b="1" dirty="0">
                <a:latin typeface="Calibri" pitchFamily="34" charset="0"/>
              </a:rPr>
              <a:t>Independence: </a:t>
            </a:r>
            <a:r>
              <a:rPr lang="en-IN" altLang="en-US" sz="1400" dirty="0">
                <a:latin typeface="Calibri" pitchFamily="34" charset="0"/>
              </a:rPr>
              <a:t>Sampled observations must be independent.</a:t>
            </a:r>
          </a:p>
          <a:p>
            <a:pPr marL="285750" indent="-285750" algn="l" eaLnBrk="1" hangingPunct="1">
              <a:spcBef>
                <a:spcPts val="0"/>
              </a:spcBef>
              <a:buFont typeface="Arial" panose="020B0604020202020204" pitchFamily="34" charset="0"/>
              <a:buChar char="•"/>
              <a:defRPr/>
            </a:pPr>
            <a:r>
              <a:rPr lang="en-IN" altLang="en-US" sz="1400" b="1" dirty="0">
                <a:latin typeface="Calibri" pitchFamily="34" charset="0"/>
              </a:rPr>
              <a:t>Large sample size in case of non normal distribution</a:t>
            </a:r>
          </a:p>
        </p:txBody>
      </p:sp>
      <p:sp>
        <p:nvSpPr>
          <p:cNvPr id="15" name="TextBox 4">
            <a:extLst>
              <a:ext uri="{FF2B5EF4-FFF2-40B4-BE49-F238E27FC236}">
                <a16:creationId xmlns:a16="http://schemas.microsoft.com/office/drawing/2014/main" id="{F562388F-0BA4-4ECE-A1D3-D4598143BC32}"/>
              </a:ext>
            </a:extLst>
          </p:cNvPr>
          <p:cNvSpPr txBox="1">
            <a:spLocks noChangeArrowheads="1"/>
          </p:cNvSpPr>
          <p:nvPr/>
        </p:nvSpPr>
        <p:spPr bwMode="auto">
          <a:xfrm>
            <a:off x="286202" y="4996316"/>
            <a:ext cx="11589882" cy="954107"/>
          </a:xfrm>
          <a:prstGeom prst="rect">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defRPr/>
            </a:pPr>
            <a:r>
              <a:rPr lang="en-IN" altLang="en-US" sz="1400" dirty="0">
                <a:latin typeface="Calibri" pitchFamily="34" charset="0"/>
              </a:rPr>
              <a:t>If we know the population mean and standard deviation, we know the following will be true: </a:t>
            </a:r>
          </a:p>
          <a:p>
            <a:pPr algn="l" eaLnBrk="1" hangingPunct="1">
              <a:defRPr/>
            </a:pPr>
            <a:r>
              <a:rPr lang="en-IN" altLang="en-US" sz="1400" i="1" dirty="0">
                <a:latin typeface="Calibri" pitchFamily="34" charset="0"/>
              </a:rPr>
              <a:t>The distribution of means across repeated samples will be normal with a mean equal to the population mean and a  standard deviation  equal to the population standard deviation divided by the square root of n. Since we know exactly  what the distribution of means will look like for a given population, we can take the mean from a single sample and compare it to the sampling distribution to assess the likelihood that our sample comes from the same population.</a:t>
            </a:r>
          </a:p>
        </p:txBody>
      </p:sp>
      <p:sp>
        <p:nvSpPr>
          <p:cNvPr id="16" name="Rounded Rectangle 6">
            <a:extLst>
              <a:ext uri="{FF2B5EF4-FFF2-40B4-BE49-F238E27FC236}">
                <a16:creationId xmlns:a16="http://schemas.microsoft.com/office/drawing/2014/main" id="{FFA11C30-99FD-44D7-ABD0-211B1BBF7963}"/>
              </a:ext>
            </a:extLst>
          </p:cNvPr>
          <p:cNvSpPr/>
          <p:nvPr/>
        </p:nvSpPr>
        <p:spPr>
          <a:xfrm>
            <a:off x="286202" y="4437989"/>
            <a:ext cx="3533775"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400" i="1" dirty="0">
                <a:latin typeface="Calibri" pitchFamily="34" charset="0"/>
              </a:rPr>
              <a:t>Why is the Central Limit Theorem Important?</a:t>
            </a:r>
            <a:endParaRPr lang="en-IN" sz="1400" i="1" dirty="0">
              <a:latin typeface="Calibri" pitchFamily="34" charset="0"/>
            </a:endParaRPr>
          </a:p>
        </p:txBody>
      </p:sp>
    </p:spTree>
    <p:extLst>
      <p:ext uri="{BB962C8B-B14F-4D97-AF65-F5344CB8AC3E}">
        <p14:creationId xmlns:p14="http://schemas.microsoft.com/office/powerpoint/2010/main" val="126139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49"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err="1">
              <a:ln>
                <a:noFill/>
              </a:ln>
              <a:solidFill>
                <a:prstClr val="white"/>
              </a:solidFill>
              <a:effectLst/>
              <a:uLnTx/>
              <a:uFillTx/>
              <a:latin typeface="PayPal Sans Big" panose="020B0503040504040204" pitchFamily="34" charset="0"/>
              <a:ea typeface="+mn-ea"/>
              <a:cs typeface="+mn-cs"/>
              <a:sym typeface="PayPal Sans Big" panose="020B0503040504040204" pitchFamily="34" charset="0"/>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235186"/>
            <a:ext cx="11187113" cy="311150"/>
          </a:xfrm>
        </p:spPr>
        <p:txBody>
          <a:bodyPr/>
          <a:lstStyle/>
          <a:p>
            <a:r>
              <a:rPr lang="en-US" dirty="0"/>
              <a:t>Parameter v/s Statistics – Revisit..</a:t>
            </a:r>
          </a:p>
        </p:txBody>
      </p:sp>
      <p:pic>
        <p:nvPicPr>
          <p:cNvPr id="2" name="Picture 1">
            <a:extLst>
              <a:ext uri="{FF2B5EF4-FFF2-40B4-BE49-F238E27FC236}">
                <a16:creationId xmlns:a16="http://schemas.microsoft.com/office/drawing/2014/main" id="{52F78C87-2A63-49B0-9A1E-6CD3F7EF9181}"/>
              </a:ext>
            </a:extLst>
          </p:cNvPr>
          <p:cNvPicPr>
            <a:picLocks noChangeAspect="1"/>
          </p:cNvPicPr>
          <p:nvPr/>
        </p:nvPicPr>
        <p:blipFill>
          <a:blip r:embed="rId8"/>
          <a:stretch>
            <a:fillRect/>
          </a:stretch>
        </p:blipFill>
        <p:spPr>
          <a:xfrm>
            <a:off x="217711" y="1197429"/>
            <a:ext cx="6999517" cy="3733800"/>
          </a:xfrm>
          <a:prstGeom prst="rect">
            <a:avLst/>
          </a:prstGeom>
        </p:spPr>
      </p:pic>
      <p:pic>
        <p:nvPicPr>
          <p:cNvPr id="7" name="Picture 6">
            <a:extLst>
              <a:ext uri="{FF2B5EF4-FFF2-40B4-BE49-F238E27FC236}">
                <a16:creationId xmlns:a16="http://schemas.microsoft.com/office/drawing/2014/main" id="{4B66001C-C854-4A73-9D50-281208F94018}"/>
              </a:ext>
            </a:extLst>
          </p:cNvPr>
          <p:cNvPicPr>
            <a:picLocks noChangeAspect="1"/>
          </p:cNvPicPr>
          <p:nvPr/>
        </p:nvPicPr>
        <p:blipFill>
          <a:blip r:embed="rId9"/>
          <a:stretch>
            <a:fillRect/>
          </a:stretch>
        </p:blipFill>
        <p:spPr>
          <a:xfrm>
            <a:off x="7794171" y="1612129"/>
            <a:ext cx="4178937" cy="2917092"/>
          </a:xfrm>
          <a:prstGeom prst="rect">
            <a:avLst/>
          </a:prstGeom>
        </p:spPr>
      </p:pic>
    </p:spTree>
    <p:extLst>
      <p:ext uri="{BB962C8B-B14F-4D97-AF65-F5344CB8AC3E}">
        <p14:creationId xmlns:p14="http://schemas.microsoft.com/office/powerpoint/2010/main" val="2578293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0D8A523-024C-4C53-850D-57D2F48B868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34" name="think-cell Slide" r:id="rId4" imgW="395" imgH="394" progId="TCLayout.ActiveDocument.1">
                  <p:embed/>
                </p:oleObj>
              </mc:Choice>
              <mc:Fallback>
                <p:oleObj name="think-cell Slide" r:id="rId4" imgW="395" imgH="394" progId="TCLayout.ActiveDocument.1">
                  <p:embed/>
                  <p:pic>
                    <p:nvPicPr>
                      <p:cNvPr id="4" name="Object 3" hidden="1">
                        <a:extLst>
                          <a:ext uri="{FF2B5EF4-FFF2-40B4-BE49-F238E27FC236}">
                            <a16:creationId xmlns:a16="http://schemas.microsoft.com/office/drawing/2014/main" id="{90D8A523-024C-4C53-850D-57D2F48B868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Rounded Corners 5">
            <a:extLst>
              <a:ext uri="{FF2B5EF4-FFF2-40B4-BE49-F238E27FC236}">
                <a16:creationId xmlns:a16="http://schemas.microsoft.com/office/drawing/2014/main" id="{48EF538B-33BA-4907-A471-C5A2CF79CD6F}"/>
              </a:ext>
            </a:extLst>
          </p:cNvPr>
          <p:cNvSpPr/>
          <p:nvPr/>
        </p:nvSpPr>
        <p:spPr>
          <a:xfrm>
            <a:off x="3867150" y="1285875"/>
            <a:ext cx="2019300" cy="8001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Population Standard Deviation known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ysClr val="windowText" lastClr="000000"/>
                </a:solidFill>
                <a:effectLst/>
                <a:uLnTx/>
                <a:uFillTx/>
                <a:latin typeface="Symbol" panose="05050102010706020507" pitchFamily="18" charset="2"/>
                <a:ea typeface="+mn-ea"/>
                <a:cs typeface="+mn-cs"/>
              </a:rPr>
              <a:t>(s)</a:t>
            </a:r>
          </a:p>
        </p:txBody>
      </p:sp>
      <p:sp>
        <p:nvSpPr>
          <p:cNvPr id="7" name="Rectangle: Rounded Corners 6">
            <a:extLst>
              <a:ext uri="{FF2B5EF4-FFF2-40B4-BE49-F238E27FC236}">
                <a16:creationId xmlns:a16="http://schemas.microsoft.com/office/drawing/2014/main" id="{1117AA65-BF68-43C5-BA5A-0A72772BD55C}"/>
              </a:ext>
            </a:extLst>
          </p:cNvPr>
          <p:cNvSpPr/>
          <p:nvPr/>
        </p:nvSpPr>
        <p:spPr>
          <a:xfrm>
            <a:off x="3867150" y="3286126"/>
            <a:ext cx="2019300" cy="8001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Sample Size is &lt;30</a:t>
            </a:r>
          </a:p>
        </p:txBody>
      </p:sp>
      <p:cxnSp>
        <p:nvCxnSpPr>
          <p:cNvPr id="9" name="Connector: Elbow 8">
            <a:extLst>
              <a:ext uri="{FF2B5EF4-FFF2-40B4-BE49-F238E27FC236}">
                <a16:creationId xmlns:a16="http://schemas.microsoft.com/office/drawing/2014/main" id="{EC1C1001-1337-48DA-AF24-DE700F4F8CC5}"/>
              </a:ext>
            </a:extLst>
          </p:cNvPr>
          <p:cNvCxnSpPr>
            <a:cxnSpLocks/>
            <a:endCxn id="6" idx="1"/>
          </p:cNvCxnSpPr>
          <p:nvPr/>
        </p:nvCxnSpPr>
        <p:spPr>
          <a:xfrm flipV="1">
            <a:off x="2533650" y="1685925"/>
            <a:ext cx="1333500" cy="10001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13D6F033-F0DA-4168-8FFD-9D6D8D0E52FA}"/>
              </a:ext>
            </a:extLst>
          </p:cNvPr>
          <p:cNvCxnSpPr>
            <a:cxnSpLocks/>
          </p:cNvCxnSpPr>
          <p:nvPr/>
        </p:nvCxnSpPr>
        <p:spPr>
          <a:xfrm>
            <a:off x="2543175" y="2686050"/>
            <a:ext cx="1314450" cy="10001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223EF259-9FB8-41D0-9196-0B43499364EE}"/>
              </a:ext>
            </a:extLst>
          </p:cNvPr>
          <p:cNvSpPr/>
          <p:nvPr/>
        </p:nvSpPr>
        <p:spPr>
          <a:xfrm>
            <a:off x="581025" y="2286000"/>
            <a:ext cx="2019300" cy="800100"/>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Population is normally distributed</a:t>
            </a:r>
          </a:p>
        </p:txBody>
      </p:sp>
      <p:sp>
        <p:nvSpPr>
          <p:cNvPr id="22" name="TextBox 21">
            <a:extLst>
              <a:ext uri="{FF2B5EF4-FFF2-40B4-BE49-F238E27FC236}">
                <a16:creationId xmlns:a16="http://schemas.microsoft.com/office/drawing/2014/main" id="{531BED99-5E5B-4ACC-A528-1B8EA61EC5A8}"/>
              </a:ext>
            </a:extLst>
          </p:cNvPr>
          <p:cNvSpPr txBox="1"/>
          <p:nvPr/>
        </p:nvSpPr>
        <p:spPr>
          <a:xfrm>
            <a:off x="3200400" y="1347371"/>
            <a:ext cx="5715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23" name="TextBox 22">
            <a:extLst>
              <a:ext uri="{FF2B5EF4-FFF2-40B4-BE49-F238E27FC236}">
                <a16:creationId xmlns:a16="http://schemas.microsoft.com/office/drawing/2014/main" id="{B3EF0E55-536E-496B-83A6-36C8BBD5555B}"/>
              </a:ext>
            </a:extLst>
          </p:cNvPr>
          <p:cNvSpPr txBox="1"/>
          <p:nvPr/>
        </p:nvSpPr>
        <p:spPr>
          <a:xfrm>
            <a:off x="3200400" y="3347623"/>
            <a:ext cx="5715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cxnSp>
        <p:nvCxnSpPr>
          <p:cNvPr id="28" name="Connector: Elbow 27">
            <a:extLst>
              <a:ext uri="{FF2B5EF4-FFF2-40B4-BE49-F238E27FC236}">
                <a16:creationId xmlns:a16="http://schemas.microsoft.com/office/drawing/2014/main" id="{62282155-6378-4E04-B1FC-6AD3CE73F6BE}"/>
              </a:ext>
            </a:extLst>
          </p:cNvPr>
          <p:cNvCxnSpPr>
            <a:cxnSpLocks/>
            <a:stCxn id="6" idx="3"/>
            <a:endCxn id="47" idx="1"/>
          </p:cNvCxnSpPr>
          <p:nvPr/>
        </p:nvCxnSpPr>
        <p:spPr>
          <a:xfrm flipV="1">
            <a:off x="5886450" y="985837"/>
            <a:ext cx="1333500" cy="7000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F9ACFFDF-33B2-4C23-ABF4-5C1A7A2CBE73}"/>
              </a:ext>
            </a:extLst>
          </p:cNvPr>
          <p:cNvCxnSpPr>
            <a:cxnSpLocks/>
          </p:cNvCxnSpPr>
          <p:nvPr/>
        </p:nvCxnSpPr>
        <p:spPr>
          <a:xfrm>
            <a:off x="5886450" y="1685925"/>
            <a:ext cx="1333500" cy="6304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17C7748-E640-414F-AD6A-0A7E36F8BA74}"/>
              </a:ext>
            </a:extLst>
          </p:cNvPr>
          <p:cNvSpPr txBox="1"/>
          <p:nvPr/>
        </p:nvSpPr>
        <p:spPr>
          <a:xfrm>
            <a:off x="6553200" y="647282"/>
            <a:ext cx="5715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31" name="TextBox 30">
            <a:extLst>
              <a:ext uri="{FF2B5EF4-FFF2-40B4-BE49-F238E27FC236}">
                <a16:creationId xmlns:a16="http://schemas.microsoft.com/office/drawing/2014/main" id="{D9465B4B-8EBC-4FAB-8B79-D527BAE5B779}"/>
              </a:ext>
            </a:extLst>
          </p:cNvPr>
          <p:cNvSpPr txBox="1"/>
          <p:nvPr/>
        </p:nvSpPr>
        <p:spPr>
          <a:xfrm>
            <a:off x="6553200" y="2016711"/>
            <a:ext cx="5715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sp>
        <p:nvSpPr>
          <p:cNvPr id="47" name="Rectangle 46">
            <a:extLst>
              <a:ext uri="{FF2B5EF4-FFF2-40B4-BE49-F238E27FC236}">
                <a16:creationId xmlns:a16="http://schemas.microsoft.com/office/drawing/2014/main" id="{06E2ADF0-47DF-470C-9B87-20215DF1901A}"/>
              </a:ext>
            </a:extLst>
          </p:cNvPr>
          <p:cNvSpPr/>
          <p:nvPr/>
        </p:nvSpPr>
        <p:spPr>
          <a:xfrm>
            <a:off x="7219950" y="745027"/>
            <a:ext cx="1333501" cy="481619"/>
          </a:xfrm>
          <a:prstGeom prst="rect">
            <a:avLst/>
          </a:prstGeom>
          <a:solidFill>
            <a:schemeClr val="accent5">
              <a:lumMod val="60000"/>
              <a:lumOff val="40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Z-test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rPr>
              <a:t>X̅-</a:t>
            </a:r>
            <a:r>
              <a:rPr kumimoji="0" lang="en-US" sz="1400" b="0" i="0" u="none" strike="noStrike" kern="1200" cap="none" spc="0" normalizeH="0" baseline="0" noProof="0" dirty="0">
                <a:ln>
                  <a:noFill/>
                </a:ln>
                <a:solidFill>
                  <a:sysClr val="windowText" lastClr="000000"/>
                </a:solidFill>
                <a:effectLst/>
                <a:uLnTx/>
                <a:uFillTx/>
                <a:latin typeface="Symbol" panose="05050102010706020507" pitchFamily="18" charset="2"/>
                <a:ea typeface="+mn-ea"/>
                <a:cs typeface="+mn-cs"/>
              </a:rPr>
              <a:t>m0)/s/</a:t>
            </a:r>
            <a:r>
              <a:rPr kumimoji="0" lang="en-US" sz="14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rPr>
              <a:t> √n</a:t>
            </a:r>
            <a:endParaRPr kumimoji="0" lang="en-US" sz="1400" b="0" i="0" u="none" strike="noStrike" kern="1200" cap="none" spc="0" normalizeH="0" baseline="0" noProof="0" dirty="0">
              <a:ln>
                <a:noFill/>
              </a:ln>
              <a:solidFill>
                <a:sysClr val="windowText" lastClr="000000"/>
              </a:solidFill>
              <a:effectLst/>
              <a:uLnTx/>
              <a:uFillTx/>
              <a:latin typeface="Symbol" panose="05050102010706020507" pitchFamily="18" charset="2"/>
              <a:ea typeface="+mn-ea"/>
              <a:cs typeface="+mn-cs"/>
            </a:endParaRPr>
          </a:p>
        </p:txBody>
      </p:sp>
      <p:sp>
        <p:nvSpPr>
          <p:cNvPr id="48" name="Rectangle 47">
            <a:extLst>
              <a:ext uri="{FF2B5EF4-FFF2-40B4-BE49-F238E27FC236}">
                <a16:creationId xmlns:a16="http://schemas.microsoft.com/office/drawing/2014/main" id="{DF2BB76B-48AA-4CCE-A116-759DE18B14D7}"/>
              </a:ext>
            </a:extLst>
          </p:cNvPr>
          <p:cNvSpPr/>
          <p:nvPr/>
        </p:nvSpPr>
        <p:spPr>
          <a:xfrm>
            <a:off x="7219951" y="2075573"/>
            <a:ext cx="1333500" cy="481619"/>
          </a:xfrm>
          <a:prstGeom prst="rect">
            <a:avLst/>
          </a:prstGeom>
          <a:solidFill>
            <a:schemeClr val="accent5">
              <a:lumMod val="60000"/>
              <a:lumOff val="40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t-test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rPr>
              <a:t>X̅-</a:t>
            </a:r>
            <a:r>
              <a:rPr kumimoji="0" lang="en-US" sz="1600" b="0" i="0" u="none" strike="noStrike" kern="1200" cap="none" spc="0" normalizeH="0" baseline="0" noProof="0" dirty="0">
                <a:ln>
                  <a:noFill/>
                </a:ln>
                <a:solidFill>
                  <a:sysClr val="windowText" lastClr="000000"/>
                </a:solidFill>
                <a:effectLst/>
                <a:uLnTx/>
                <a:uFillTx/>
                <a:latin typeface="Symbol" panose="05050102010706020507" pitchFamily="18" charset="2"/>
                <a:ea typeface="+mn-ea"/>
                <a:cs typeface="+mn-cs"/>
              </a:rPr>
              <a:t> m0</a:t>
            </a:r>
            <a:r>
              <a:rPr kumimoji="0" lang="en-US" sz="16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rPr>
              <a:t>)/s/√n</a:t>
            </a:r>
            <a:endParaRPr kumimoji="0" lang="en-US" sz="1600" b="0" i="0" u="none" strike="noStrike" kern="1200" cap="none" spc="0" normalizeH="0" baseline="0" noProof="0" dirty="0">
              <a:ln>
                <a:noFill/>
              </a:ln>
              <a:solidFill>
                <a:sysClr val="windowText" lastClr="000000"/>
              </a:solidFill>
              <a:effectLst/>
              <a:uLnTx/>
              <a:uFillTx/>
              <a:latin typeface="Symbol" panose="05050102010706020507" pitchFamily="18" charset="2"/>
              <a:ea typeface="+mn-ea"/>
              <a:cs typeface="+mn-cs"/>
            </a:endParaRPr>
          </a:p>
        </p:txBody>
      </p:sp>
      <p:cxnSp>
        <p:nvCxnSpPr>
          <p:cNvPr id="57" name="Connector: Elbow 56">
            <a:extLst>
              <a:ext uri="{FF2B5EF4-FFF2-40B4-BE49-F238E27FC236}">
                <a16:creationId xmlns:a16="http://schemas.microsoft.com/office/drawing/2014/main" id="{9F12D172-4657-4804-AAA6-08A3EC7F3D14}"/>
              </a:ext>
            </a:extLst>
          </p:cNvPr>
          <p:cNvCxnSpPr>
            <a:cxnSpLocks/>
            <a:endCxn id="61" idx="1"/>
          </p:cNvCxnSpPr>
          <p:nvPr/>
        </p:nvCxnSpPr>
        <p:spPr>
          <a:xfrm flipV="1">
            <a:off x="5895975" y="2998838"/>
            <a:ext cx="1333500" cy="7000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2CEF595B-76CA-4EF9-8C89-146B8E5B7246}"/>
              </a:ext>
            </a:extLst>
          </p:cNvPr>
          <p:cNvCxnSpPr>
            <a:cxnSpLocks/>
          </p:cNvCxnSpPr>
          <p:nvPr/>
        </p:nvCxnSpPr>
        <p:spPr>
          <a:xfrm>
            <a:off x="5895975" y="3698926"/>
            <a:ext cx="1333500" cy="6304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EA57AFA-7E89-4605-9FDE-2FC8EE4FF6FC}"/>
              </a:ext>
            </a:extLst>
          </p:cNvPr>
          <p:cNvSpPr txBox="1"/>
          <p:nvPr/>
        </p:nvSpPr>
        <p:spPr>
          <a:xfrm>
            <a:off x="6562725" y="2660283"/>
            <a:ext cx="5715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60" name="TextBox 59">
            <a:extLst>
              <a:ext uri="{FF2B5EF4-FFF2-40B4-BE49-F238E27FC236}">
                <a16:creationId xmlns:a16="http://schemas.microsoft.com/office/drawing/2014/main" id="{4EB936EF-95DC-4629-9644-826DE2EE7900}"/>
              </a:ext>
            </a:extLst>
          </p:cNvPr>
          <p:cNvSpPr txBox="1"/>
          <p:nvPr/>
        </p:nvSpPr>
        <p:spPr>
          <a:xfrm>
            <a:off x="6562725" y="4029712"/>
            <a:ext cx="5715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sp>
        <p:nvSpPr>
          <p:cNvPr id="61" name="Rectangle 60">
            <a:extLst>
              <a:ext uri="{FF2B5EF4-FFF2-40B4-BE49-F238E27FC236}">
                <a16:creationId xmlns:a16="http://schemas.microsoft.com/office/drawing/2014/main" id="{4DBFA226-675F-42FD-8F3C-D7C0BE108474}"/>
              </a:ext>
            </a:extLst>
          </p:cNvPr>
          <p:cNvSpPr/>
          <p:nvPr/>
        </p:nvSpPr>
        <p:spPr>
          <a:xfrm>
            <a:off x="7229475" y="2758028"/>
            <a:ext cx="1333501" cy="481619"/>
          </a:xfrm>
          <a:prstGeom prst="rect">
            <a:avLst/>
          </a:prstGeom>
          <a:solidFill>
            <a:schemeClr val="accent5">
              <a:lumMod val="60000"/>
              <a:lumOff val="40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t-test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rPr>
              <a:t>X̅-</a:t>
            </a:r>
            <a:r>
              <a:rPr kumimoji="0" lang="en-US" sz="1600" b="0" i="0" u="none" strike="noStrike" kern="1200" cap="none" spc="0" normalizeH="0" baseline="0" noProof="0" dirty="0">
                <a:ln>
                  <a:noFill/>
                </a:ln>
                <a:solidFill>
                  <a:sysClr val="windowText" lastClr="000000"/>
                </a:solidFill>
                <a:effectLst/>
                <a:uLnTx/>
                <a:uFillTx/>
                <a:latin typeface="Symbol" panose="05050102010706020507" pitchFamily="18" charset="2"/>
                <a:ea typeface="+mn-ea"/>
                <a:cs typeface="+mn-cs"/>
              </a:rPr>
              <a:t> m0</a:t>
            </a:r>
            <a:r>
              <a:rPr kumimoji="0" lang="en-US" sz="16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rPr>
              <a:t>)/s/√n</a:t>
            </a:r>
            <a:endParaRPr kumimoji="0" lang="en-US" sz="1600" b="0" i="0" u="none" strike="noStrike" kern="1200" cap="none" spc="0" normalizeH="0" baseline="0" noProof="0" dirty="0">
              <a:ln>
                <a:noFill/>
              </a:ln>
              <a:solidFill>
                <a:sysClr val="windowText" lastClr="000000"/>
              </a:solidFill>
              <a:effectLst/>
              <a:uLnTx/>
              <a:uFillTx/>
              <a:latin typeface="Symbol" panose="05050102010706020507" pitchFamily="18" charset="2"/>
              <a:ea typeface="+mn-ea"/>
              <a:cs typeface="+mn-cs"/>
            </a:endParaRPr>
          </a:p>
        </p:txBody>
      </p:sp>
      <p:sp>
        <p:nvSpPr>
          <p:cNvPr id="62" name="Rectangle 61">
            <a:extLst>
              <a:ext uri="{FF2B5EF4-FFF2-40B4-BE49-F238E27FC236}">
                <a16:creationId xmlns:a16="http://schemas.microsoft.com/office/drawing/2014/main" id="{49B784CD-45C1-4314-BA7D-9056A3F8859D}"/>
              </a:ext>
            </a:extLst>
          </p:cNvPr>
          <p:cNvSpPr/>
          <p:nvPr/>
        </p:nvSpPr>
        <p:spPr>
          <a:xfrm>
            <a:off x="7229476" y="4088574"/>
            <a:ext cx="1323975" cy="481619"/>
          </a:xfrm>
          <a:prstGeom prst="rect">
            <a:avLst/>
          </a:prstGeom>
          <a:solidFill>
            <a:schemeClr val="accent5">
              <a:lumMod val="60000"/>
              <a:lumOff val="40000"/>
            </a:schemeClr>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Z-test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t>
            </a:r>
            <a:r>
              <a:rPr kumimoji="0" lang="en-US" sz="16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rPr>
              <a:t>X̅-</a:t>
            </a:r>
            <a:r>
              <a:rPr kumimoji="0" lang="en-US" sz="1600" b="0" i="0" u="none" strike="noStrike" kern="1200" cap="none" spc="0" normalizeH="0" baseline="0" noProof="0" dirty="0">
                <a:ln>
                  <a:noFill/>
                </a:ln>
                <a:solidFill>
                  <a:sysClr val="windowText" lastClr="000000"/>
                </a:solidFill>
                <a:effectLst/>
                <a:uLnTx/>
                <a:uFillTx/>
                <a:latin typeface="Symbol" panose="05050102010706020507" pitchFamily="18" charset="2"/>
                <a:ea typeface="+mn-ea"/>
                <a:cs typeface="+mn-cs"/>
              </a:rPr>
              <a:t> m0</a:t>
            </a:r>
            <a:r>
              <a:rPr kumimoji="0" lang="en-US" sz="16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rPr>
              <a:t>)/s/√n</a:t>
            </a:r>
            <a:endParaRPr kumimoji="0" lang="en-US" sz="1600" b="0" i="0" u="none" strike="noStrike" kern="1200" cap="none" spc="0" normalizeH="0" baseline="0" noProof="0" dirty="0">
              <a:ln>
                <a:noFill/>
              </a:ln>
              <a:solidFill>
                <a:sysClr val="windowText" lastClr="000000"/>
              </a:solidFill>
              <a:effectLst/>
              <a:uLnTx/>
              <a:uFillTx/>
              <a:latin typeface="Symbol" panose="05050102010706020507" pitchFamily="18" charset="2"/>
              <a:ea typeface="+mn-ea"/>
              <a:cs typeface="+mn-cs"/>
            </a:endParaRPr>
          </a:p>
        </p:txBody>
      </p:sp>
    </p:spTree>
    <p:extLst>
      <p:ext uri="{BB962C8B-B14F-4D97-AF65-F5344CB8AC3E}">
        <p14:creationId xmlns:p14="http://schemas.microsoft.com/office/powerpoint/2010/main" val="1278864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73"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err="1">
              <a:ln>
                <a:noFill/>
              </a:ln>
              <a:solidFill>
                <a:prstClr val="white"/>
              </a:solidFill>
              <a:effectLst/>
              <a:uLnTx/>
              <a:uFillTx/>
              <a:latin typeface="PayPal Sans Big" panose="020B0503040504040204" pitchFamily="34" charset="0"/>
              <a:ea typeface="+mn-ea"/>
              <a:cs typeface="+mn-cs"/>
              <a:sym typeface="PayPal Sans Big" panose="020B0503040504040204" pitchFamily="34" charset="0"/>
            </a:endParaRPr>
          </a:p>
        </p:txBody>
      </p:sp>
      <p:pic>
        <p:nvPicPr>
          <p:cNvPr id="16" name="Picture 15">
            <a:extLst>
              <a:ext uri="{FF2B5EF4-FFF2-40B4-BE49-F238E27FC236}">
                <a16:creationId xmlns:a16="http://schemas.microsoft.com/office/drawing/2014/main" id="{3E2AAD01-89F8-47C2-82B8-91CD47E09760}"/>
              </a:ext>
            </a:extLst>
          </p:cNvPr>
          <p:cNvPicPr>
            <a:picLocks noChangeAspect="1"/>
          </p:cNvPicPr>
          <p:nvPr/>
        </p:nvPicPr>
        <p:blipFill>
          <a:blip r:embed="rId8"/>
          <a:stretch>
            <a:fillRect/>
          </a:stretch>
        </p:blipFill>
        <p:spPr>
          <a:xfrm>
            <a:off x="4357947" y="3677794"/>
            <a:ext cx="3940629" cy="2635238"/>
          </a:xfrm>
          <a:prstGeom prst="rect">
            <a:avLst/>
          </a:prstGeom>
        </p:spPr>
      </p:pic>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235186"/>
            <a:ext cx="11187113" cy="311150"/>
          </a:xfrm>
        </p:spPr>
        <p:txBody>
          <a:bodyPr/>
          <a:lstStyle/>
          <a:p>
            <a:r>
              <a:rPr lang="en-US" dirty="0"/>
              <a:t>Central Limit Theorem – Where it is applicable?</a:t>
            </a:r>
          </a:p>
        </p:txBody>
      </p:sp>
      <p:pic>
        <p:nvPicPr>
          <p:cNvPr id="3" name="Picture 2">
            <a:extLst>
              <a:ext uri="{FF2B5EF4-FFF2-40B4-BE49-F238E27FC236}">
                <a16:creationId xmlns:a16="http://schemas.microsoft.com/office/drawing/2014/main" id="{72A20549-BC6B-4C9C-A533-20CFA1E03CA0}"/>
              </a:ext>
            </a:extLst>
          </p:cNvPr>
          <p:cNvPicPr>
            <a:picLocks noChangeAspect="1"/>
          </p:cNvPicPr>
          <p:nvPr/>
        </p:nvPicPr>
        <p:blipFill>
          <a:blip r:embed="rId9"/>
          <a:stretch>
            <a:fillRect/>
          </a:stretch>
        </p:blipFill>
        <p:spPr>
          <a:xfrm>
            <a:off x="330129" y="859969"/>
            <a:ext cx="3752013" cy="2676853"/>
          </a:xfrm>
          <a:prstGeom prst="rect">
            <a:avLst/>
          </a:prstGeom>
        </p:spPr>
      </p:pic>
      <p:pic>
        <p:nvPicPr>
          <p:cNvPr id="9" name="Picture 8">
            <a:extLst>
              <a:ext uri="{FF2B5EF4-FFF2-40B4-BE49-F238E27FC236}">
                <a16:creationId xmlns:a16="http://schemas.microsoft.com/office/drawing/2014/main" id="{55C33270-E6BE-4E84-BBB6-7CCC048131EB}"/>
              </a:ext>
            </a:extLst>
          </p:cNvPr>
          <p:cNvPicPr>
            <a:picLocks noChangeAspect="1"/>
          </p:cNvPicPr>
          <p:nvPr/>
        </p:nvPicPr>
        <p:blipFill>
          <a:blip r:embed="rId10"/>
          <a:stretch>
            <a:fillRect/>
          </a:stretch>
        </p:blipFill>
        <p:spPr>
          <a:xfrm>
            <a:off x="4319796" y="901584"/>
            <a:ext cx="3940629" cy="2635238"/>
          </a:xfrm>
          <a:prstGeom prst="rect">
            <a:avLst/>
          </a:prstGeom>
        </p:spPr>
      </p:pic>
      <p:pic>
        <p:nvPicPr>
          <p:cNvPr id="11" name="Picture 10">
            <a:extLst>
              <a:ext uri="{FF2B5EF4-FFF2-40B4-BE49-F238E27FC236}">
                <a16:creationId xmlns:a16="http://schemas.microsoft.com/office/drawing/2014/main" id="{8A3DB373-15D7-4624-ABED-FE7009F633B8}"/>
              </a:ext>
            </a:extLst>
          </p:cNvPr>
          <p:cNvPicPr>
            <a:picLocks noChangeAspect="1"/>
          </p:cNvPicPr>
          <p:nvPr/>
        </p:nvPicPr>
        <p:blipFill>
          <a:blip r:embed="rId11"/>
          <a:stretch>
            <a:fillRect/>
          </a:stretch>
        </p:blipFill>
        <p:spPr>
          <a:xfrm>
            <a:off x="8447314" y="901584"/>
            <a:ext cx="3635827" cy="2635238"/>
          </a:xfrm>
          <a:prstGeom prst="rect">
            <a:avLst/>
          </a:prstGeom>
        </p:spPr>
      </p:pic>
      <p:pic>
        <p:nvPicPr>
          <p:cNvPr id="12" name="Picture 11">
            <a:extLst>
              <a:ext uri="{FF2B5EF4-FFF2-40B4-BE49-F238E27FC236}">
                <a16:creationId xmlns:a16="http://schemas.microsoft.com/office/drawing/2014/main" id="{4B23187E-A503-49BE-942A-5C6F17FD9DA0}"/>
              </a:ext>
            </a:extLst>
          </p:cNvPr>
          <p:cNvPicPr>
            <a:picLocks noChangeAspect="1"/>
          </p:cNvPicPr>
          <p:nvPr/>
        </p:nvPicPr>
        <p:blipFill>
          <a:blip r:embed="rId12"/>
          <a:stretch>
            <a:fillRect/>
          </a:stretch>
        </p:blipFill>
        <p:spPr>
          <a:xfrm>
            <a:off x="9783875" y="194191"/>
            <a:ext cx="2330223" cy="665778"/>
          </a:xfrm>
          <a:prstGeom prst="rect">
            <a:avLst/>
          </a:prstGeom>
        </p:spPr>
      </p:pic>
      <p:pic>
        <p:nvPicPr>
          <p:cNvPr id="13" name="Picture 12">
            <a:extLst>
              <a:ext uri="{FF2B5EF4-FFF2-40B4-BE49-F238E27FC236}">
                <a16:creationId xmlns:a16="http://schemas.microsoft.com/office/drawing/2014/main" id="{38CAFCC5-B993-4A72-9AA4-1C3BAF0B672C}"/>
              </a:ext>
            </a:extLst>
          </p:cNvPr>
          <p:cNvPicPr>
            <a:picLocks noChangeAspect="1"/>
          </p:cNvPicPr>
          <p:nvPr/>
        </p:nvPicPr>
        <p:blipFill>
          <a:blip r:embed="rId13"/>
          <a:stretch>
            <a:fillRect/>
          </a:stretch>
        </p:blipFill>
        <p:spPr>
          <a:xfrm>
            <a:off x="322905" y="3669678"/>
            <a:ext cx="3752013" cy="2635238"/>
          </a:xfrm>
          <a:prstGeom prst="rect">
            <a:avLst/>
          </a:prstGeom>
        </p:spPr>
      </p:pic>
      <p:pic>
        <p:nvPicPr>
          <p:cNvPr id="15" name="Picture 14">
            <a:extLst>
              <a:ext uri="{FF2B5EF4-FFF2-40B4-BE49-F238E27FC236}">
                <a16:creationId xmlns:a16="http://schemas.microsoft.com/office/drawing/2014/main" id="{B44D1CBC-34BB-41B8-8B9C-CBECCDA4FBD5}"/>
              </a:ext>
            </a:extLst>
          </p:cNvPr>
          <p:cNvPicPr>
            <a:picLocks noChangeAspect="1"/>
          </p:cNvPicPr>
          <p:nvPr/>
        </p:nvPicPr>
        <p:blipFill>
          <a:blip r:embed="rId14"/>
          <a:stretch>
            <a:fillRect/>
          </a:stretch>
        </p:blipFill>
        <p:spPr>
          <a:xfrm>
            <a:off x="3499755" y="3676102"/>
            <a:ext cx="1382487" cy="453775"/>
          </a:xfrm>
          <a:prstGeom prst="rect">
            <a:avLst/>
          </a:prstGeom>
        </p:spPr>
      </p:pic>
      <p:pic>
        <p:nvPicPr>
          <p:cNvPr id="17" name="Picture 16">
            <a:extLst>
              <a:ext uri="{FF2B5EF4-FFF2-40B4-BE49-F238E27FC236}">
                <a16:creationId xmlns:a16="http://schemas.microsoft.com/office/drawing/2014/main" id="{124F2288-3A7F-48DE-A3E2-708498A2C150}"/>
              </a:ext>
            </a:extLst>
          </p:cNvPr>
          <p:cNvPicPr>
            <a:picLocks noChangeAspect="1"/>
          </p:cNvPicPr>
          <p:nvPr/>
        </p:nvPicPr>
        <p:blipFill>
          <a:blip r:embed="rId15"/>
          <a:stretch>
            <a:fillRect/>
          </a:stretch>
        </p:blipFill>
        <p:spPr>
          <a:xfrm>
            <a:off x="8447311" y="3677793"/>
            <a:ext cx="3635829" cy="2627123"/>
          </a:xfrm>
          <a:prstGeom prst="rect">
            <a:avLst/>
          </a:prstGeom>
        </p:spPr>
      </p:pic>
    </p:spTree>
    <p:extLst>
      <p:ext uri="{BB962C8B-B14F-4D97-AF65-F5344CB8AC3E}">
        <p14:creationId xmlns:p14="http://schemas.microsoft.com/office/powerpoint/2010/main" val="222672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997"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err="1">
              <a:ln>
                <a:noFill/>
              </a:ln>
              <a:solidFill>
                <a:prstClr val="white"/>
              </a:solidFill>
              <a:effectLst/>
              <a:uLnTx/>
              <a:uFillTx/>
              <a:latin typeface="PayPal Sans Big" panose="020B0503040504040204" pitchFamily="34" charset="0"/>
              <a:ea typeface="+mn-ea"/>
              <a:cs typeface="+mn-cs"/>
              <a:sym typeface="PayPal Sans Big" panose="020B0503040504040204" pitchFamily="34" charset="0"/>
            </a:endParaRPr>
          </a:p>
        </p:txBody>
      </p:sp>
      <p:sp>
        <p:nvSpPr>
          <p:cNvPr id="4" name="Footer Placeholder 3"/>
          <p:cNvSpPr>
            <a:spLocks noGrp="1"/>
          </p:cNvSpPr>
          <p:nvPr>
            <p:ph type="ftr" sz="quarter" idx="11"/>
          </p:nvPr>
        </p:nvSpPr>
        <p:spPr>
          <a:xfrm>
            <a:off x="2306787" y="6410097"/>
            <a:ext cx="2830358" cy="203656"/>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rPr>
              <a:t>©2018 PayPal Inc. Confidential and proprietary.</a:t>
            </a:r>
            <a:endParaRPr kumimoji="0" lang="en-GB" sz="800" b="0" i="0" u="none" strike="noStrike" kern="1200" cap="none" spc="0" normalizeH="0" baseline="0" noProof="0" dirty="0">
              <a:ln>
                <a:noFill/>
              </a:ln>
              <a:solidFill>
                <a:srgbClr val="333333">
                  <a:lumMod val="60000"/>
                  <a:lumOff val="40000"/>
                </a:srgbClr>
              </a:solidFill>
              <a:effectLst/>
              <a:uLnTx/>
              <a:uFillTx/>
              <a:latin typeface="PayPal Sans Big Medium" pitchFamily="34" charset="0"/>
              <a:ea typeface="+mn-ea"/>
              <a:cs typeface="+mn-cs"/>
            </a:endParaRPr>
          </a:p>
        </p:txBody>
      </p:sp>
      <p:sp>
        <p:nvSpPr>
          <p:cNvPr id="6" name="Title 1"/>
          <p:cNvSpPr>
            <a:spLocks noGrp="1"/>
          </p:cNvSpPr>
          <p:nvPr>
            <p:ph type="title"/>
          </p:nvPr>
        </p:nvSpPr>
        <p:spPr>
          <a:xfrm>
            <a:off x="502443" y="235186"/>
            <a:ext cx="11187113" cy="311150"/>
          </a:xfrm>
        </p:spPr>
        <p:txBody>
          <a:bodyPr/>
          <a:lstStyle/>
          <a:p>
            <a:r>
              <a:rPr lang="en-US" dirty="0"/>
              <a:t>Parameter v/s Statistics – Revisit..</a:t>
            </a:r>
          </a:p>
        </p:txBody>
      </p:sp>
      <p:pic>
        <p:nvPicPr>
          <p:cNvPr id="3" name="Picture 2">
            <a:extLst>
              <a:ext uri="{FF2B5EF4-FFF2-40B4-BE49-F238E27FC236}">
                <a16:creationId xmlns:a16="http://schemas.microsoft.com/office/drawing/2014/main" id="{EF8E7618-2943-4EE6-990C-3F5039FB704D}"/>
              </a:ext>
            </a:extLst>
          </p:cNvPr>
          <p:cNvPicPr>
            <a:picLocks noChangeAspect="1"/>
          </p:cNvPicPr>
          <p:nvPr/>
        </p:nvPicPr>
        <p:blipFill>
          <a:blip r:embed="rId8"/>
          <a:stretch>
            <a:fillRect/>
          </a:stretch>
        </p:blipFill>
        <p:spPr>
          <a:xfrm>
            <a:off x="245402" y="831082"/>
            <a:ext cx="3103516" cy="2077732"/>
          </a:xfrm>
          <a:prstGeom prst="rect">
            <a:avLst/>
          </a:prstGeom>
        </p:spPr>
      </p:pic>
      <p:pic>
        <p:nvPicPr>
          <p:cNvPr id="9" name="Picture 8">
            <a:extLst>
              <a:ext uri="{FF2B5EF4-FFF2-40B4-BE49-F238E27FC236}">
                <a16:creationId xmlns:a16="http://schemas.microsoft.com/office/drawing/2014/main" id="{06D9371A-95E4-473B-B605-DD93B6F1C824}"/>
              </a:ext>
            </a:extLst>
          </p:cNvPr>
          <p:cNvPicPr>
            <a:picLocks noChangeAspect="1"/>
          </p:cNvPicPr>
          <p:nvPr/>
        </p:nvPicPr>
        <p:blipFill>
          <a:blip r:embed="rId9"/>
          <a:stretch>
            <a:fillRect/>
          </a:stretch>
        </p:blipFill>
        <p:spPr>
          <a:xfrm>
            <a:off x="3569531" y="831081"/>
            <a:ext cx="3403596" cy="2077731"/>
          </a:xfrm>
          <a:prstGeom prst="rect">
            <a:avLst/>
          </a:prstGeom>
        </p:spPr>
      </p:pic>
      <p:pic>
        <p:nvPicPr>
          <p:cNvPr id="11" name="Picture 10">
            <a:extLst>
              <a:ext uri="{FF2B5EF4-FFF2-40B4-BE49-F238E27FC236}">
                <a16:creationId xmlns:a16="http://schemas.microsoft.com/office/drawing/2014/main" id="{2F4DB751-FADD-4040-B55E-2056692E231D}"/>
              </a:ext>
            </a:extLst>
          </p:cNvPr>
          <p:cNvPicPr>
            <a:picLocks noChangeAspect="1"/>
          </p:cNvPicPr>
          <p:nvPr/>
        </p:nvPicPr>
        <p:blipFill>
          <a:blip r:embed="rId10"/>
          <a:stretch>
            <a:fillRect/>
          </a:stretch>
        </p:blipFill>
        <p:spPr>
          <a:xfrm>
            <a:off x="7352208" y="831080"/>
            <a:ext cx="2994525" cy="781013"/>
          </a:xfrm>
          <a:prstGeom prst="rect">
            <a:avLst/>
          </a:prstGeom>
        </p:spPr>
      </p:pic>
      <p:pic>
        <p:nvPicPr>
          <p:cNvPr id="12" name="Picture 11">
            <a:extLst>
              <a:ext uri="{FF2B5EF4-FFF2-40B4-BE49-F238E27FC236}">
                <a16:creationId xmlns:a16="http://schemas.microsoft.com/office/drawing/2014/main" id="{EB7F5F31-567F-45A2-B7F0-10BBDCC5E2B6}"/>
              </a:ext>
            </a:extLst>
          </p:cNvPr>
          <p:cNvPicPr>
            <a:picLocks noChangeAspect="1"/>
          </p:cNvPicPr>
          <p:nvPr/>
        </p:nvPicPr>
        <p:blipFill>
          <a:blip r:embed="rId11"/>
          <a:stretch>
            <a:fillRect/>
          </a:stretch>
        </p:blipFill>
        <p:spPr>
          <a:xfrm>
            <a:off x="7352208" y="1881851"/>
            <a:ext cx="2994523" cy="752491"/>
          </a:xfrm>
          <a:prstGeom prst="rect">
            <a:avLst/>
          </a:prstGeom>
        </p:spPr>
      </p:pic>
      <p:pic>
        <p:nvPicPr>
          <p:cNvPr id="13" name="Picture 12">
            <a:extLst>
              <a:ext uri="{FF2B5EF4-FFF2-40B4-BE49-F238E27FC236}">
                <a16:creationId xmlns:a16="http://schemas.microsoft.com/office/drawing/2014/main" id="{FDCF6529-DC69-435B-A1C9-43537D46E245}"/>
              </a:ext>
            </a:extLst>
          </p:cNvPr>
          <p:cNvPicPr>
            <a:picLocks noChangeAspect="1"/>
          </p:cNvPicPr>
          <p:nvPr/>
        </p:nvPicPr>
        <p:blipFill>
          <a:blip r:embed="rId12"/>
          <a:stretch>
            <a:fillRect/>
          </a:stretch>
        </p:blipFill>
        <p:spPr>
          <a:xfrm>
            <a:off x="245402" y="3084703"/>
            <a:ext cx="2555246" cy="1606929"/>
          </a:xfrm>
          <a:prstGeom prst="rect">
            <a:avLst/>
          </a:prstGeom>
        </p:spPr>
      </p:pic>
      <p:pic>
        <p:nvPicPr>
          <p:cNvPr id="14" name="Picture 13">
            <a:extLst>
              <a:ext uri="{FF2B5EF4-FFF2-40B4-BE49-F238E27FC236}">
                <a16:creationId xmlns:a16="http://schemas.microsoft.com/office/drawing/2014/main" id="{6652791F-2636-4FC1-8BC6-95FFA1253BAA}"/>
              </a:ext>
            </a:extLst>
          </p:cNvPr>
          <p:cNvPicPr>
            <a:picLocks noChangeAspect="1"/>
          </p:cNvPicPr>
          <p:nvPr/>
        </p:nvPicPr>
        <p:blipFill>
          <a:blip r:embed="rId13"/>
          <a:stretch>
            <a:fillRect/>
          </a:stretch>
        </p:blipFill>
        <p:spPr>
          <a:xfrm>
            <a:off x="3090560" y="3084700"/>
            <a:ext cx="2555246" cy="1606932"/>
          </a:xfrm>
          <a:prstGeom prst="rect">
            <a:avLst/>
          </a:prstGeom>
        </p:spPr>
      </p:pic>
      <p:pic>
        <p:nvPicPr>
          <p:cNvPr id="15" name="Picture 14">
            <a:extLst>
              <a:ext uri="{FF2B5EF4-FFF2-40B4-BE49-F238E27FC236}">
                <a16:creationId xmlns:a16="http://schemas.microsoft.com/office/drawing/2014/main" id="{7B7D4C21-863F-40A9-86FD-C80EE66A51AD}"/>
              </a:ext>
            </a:extLst>
          </p:cNvPr>
          <p:cNvPicPr>
            <a:picLocks noChangeAspect="1"/>
          </p:cNvPicPr>
          <p:nvPr/>
        </p:nvPicPr>
        <p:blipFill>
          <a:blip r:embed="rId14"/>
          <a:stretch>
            <a:fillRect/>
          </a:stretch>
        </p:blipFill>
        <p:spPr>
          <a:xfrm>
            <a:off x="5880886" y="3084700"/>
            <a:ext cx="2555246" cy="1606932"/>
          </a:xfrm>
          <a:prstGeom prst="rect">
            <a:avLst/>
          </a:prstGeom>
        </p:spPr>
      </p:pic>
      <p:pic>
        <p:nvPicPr>
          <p:cNvPr id="16" name="Picture 15">
            <a:extLst>
              <a:ext uri="{FF2B5EF4-FFF2-40B4-BE49-F238E27FC236}">
                <a16:creationId xmlns:a16="http://schemas.microsoft.com/office/drawing/2014/main" id="{0C388184-7885-496C-B0D4-35A6A9222B11}"/>
              </a:ext>
            </a:extLst>
          </p:cNvPr>
          <p:cNvPicPr>
            <a:picLocks noChangeAspect="1"/>
          </p:cNvPicPr>
          <p:nvPr/>
        </p:nvPicPr>
        <p:blipFill>
          <a:blip r:embed="rId15"/>
          <a:stretch>
            <a:fillRect/>
          </a:stretch>
        </p:blipFill>
        <p:spPr>
          <a:xfrm>
            <a:off x="8556170" y="3084701"/>
            <a:ext cx="3505201" cy="1606930"/>
          </a:xfrm>
          <a:prstGeom prst="rect">
            <a:avLst/>
          </a:prstGeom>
        </p:spPr>
      </p:pic>
      <p:pic>
        <p:nvPicPr>
          <p:cNvPr id="17" name="Picture 16">
            <a:extLst>
              <a:ext uri="{FF2B5EF4-FFF2-40B4-BE49-F238E27FC236}">
                <a16:creationId xmlns:a16="http://schemas.microsoft.com/office/drawing/2014/main" id="{FB35193A-4E55-4BAB-B76C-F5A04E54005F}"/>
              </a:ext>
            </a:extLst>
          </p:cNvPr>
          <p:cNvPicPr>
            <a:picLocks noChangeAspect="1"/>
          </p:cNvPicPr>
          <p:nvPr/>
        </p:nvPicPr>
        <p:blipFill>
          <a:blip r:embed="rId16"/>
          <a:stretch>
            <a:fillRect/>
          </a:stretch>
        </p:blipFill>
        <p:spPr>
          <a:xfrm>
            <a:off x="245401" y="4829994"/>
            <a:ext cx="2555247" cy="1441740"/>
          </a:xfrm>
          <a:prstGeom prst="rect">
            <a:avLst/>
          </a:prstGeom>
        </p:spPr>
      </p:pic>
      <p:pic>
        <p:nvPicPr>
          <p:cNvPr id="18" name="Picture 17">
            <a:extLst>
              <a:ext uri="{FF2B5EF4-FFF2-40B4-BE49-F238E27FC236}">
                <a16:creationId xmlns:a16="http://schemas.microsoft.com/office/drawing/2014/main" id="{3EE33D8B-BE39-4788-9590-769F38079976}"/>
              </a:ext>
            </a:extLst>
          </p:cNvPr>
          <p:cNvPicPr>
            <a:picLocks noChangeAspect="1"/>
          </p:cNvPicPr>
          <p:nvPr/>
        </p:nvPicPr>
        <p:blipFill>
          <a:blip r:embed="rId17"/>
          <a:stretch>
            <a:fillRect/>
          </a:stretch>
        </p:blipFill>
        <p:spPr>
          <a:xfrm>
            <a:off x="3090559" y="4829994"/>
            <a:ext cx="2555247" cy="1441741"/>
          </a:xfrm>
          <a:prstGeom prst="rect">
            <a:avLst/>
          </a:prstGeom>
        </p:spPr>
      </p:pic>
      <p:pic>
        <p:nvPicPr>
          <p:cNvPr id="19" name="Picture 18">
            <a:extLst>
              <a:ext uri="{FF2B5EF4-FFF2-40B4-BE49-F238E27FC236}">
                <a16:creationId xmlns:a16="http://schemas.microsoft.com/office/drawing/2014/main" id="{495ABB8C-044A-4EEA-9A8D-ABB98AB78B09}"/>
              </a:ext>
            </a:extLst>
          </p:cNvPr>
          <p:cNvPicPr>
            <a:picLocks noChangeAspect="1"/>
          </p:cNvPicPr>
          <p:nvPr/>
        </p:nvPicPr>
        <p:blipFill>
          <a:blip r:embed="rId18"/>
          <a:stretch>
            <a:fillRect/>
          </a:stretch>
        </p:blipFill>
        <p:spPr>
          <a:xfrm>
            <a:off x="5797186" y="4818347"/>
            <a:ext cx="2638946" cy="1453387"/>
          </a:xfrm>
          <a:prstGeom prst="rect">
            <a:avLst/>
          </a:prstGeom>
        </p:spPr>
      </p:pic>
      <p:pic>
        <p:nvPicPr>
          <p:cNvPr id="20" name="Picture 19">
            <a:extLst>
              <a:ext uri="{FF2B5EF4-FFF2-40B4-BE49-F238E27FC236}">
                <a16:creationId xmlns:a16="http://schemas.microsoft.com/office/drawing/2014/main" id="{E527445B-211E-4EE4-8DEB-A2C20E76EFFA}"/>
              </a:ext>
            </a:extLst>
          </p:cNvPr>
          <p:cNvPicPr>
            <a:picLocks noChangeAspect="1"/>
          </p:cNvPicPr>
          <p:nvPr/>
        </p:nvPicPr>
        <p:blipFill>
          <a:blip r:embed="rId19"/>
          <a:stretch>
            <a:fillRect/>
          </a:stretch>
        </p:blipFill>
        <p:spPr>
          <a:xfrm>
            <a:off x="8642344" y="4880426"/>
            <a:ext cx="1802267" cy="651101"/>
          </a:xfrm>
          <a:prstGeom prst="rect">
            <a:avLst/>
          </a:prstGeom>
        </p:spPr>
      </p:pic>
      <p:pic>
        <p:nvPicPr>
          <p:cNvPr id="21" name="Picture 20">
            <a:extLst>
              <a:ext uri="{FF2B5EF4-FFF2-40B4-BE49-F238E27FC236}">
                <a16:creationId xmlns:a16="http://schemas.microsoft.com/office/drawing/2014/main" id="{2BD68E5A-4973-43AB-A551-A2A3BB77F326}"/>
              </a:ext>
            </a:extLst>
          </p:cNvPr>
          <p:cNvPicPr>
            <a:picLocks noChangeAspect="1"/>
          </p:cNvPicPr>
          <p:nvPr/>
        </p:nvPicPr>
        <p:blipFill>
          <a:blip r:embed="rId20"/>
          <a:stretch>
            <a:fillRect/>
          </a:stretch>
        </p:blipFill>
        <p:spPr>
          <a:xfrm>
            <a:off x="10536051" y="4880426"/>
            <a:ext cx="1410548" cy="613195"/>
          </a:xfrm>
          <a:prstGeom prst="rect">
            <a:avLst/>
          </a:prstGeom>
        </p:spPr>
      </p:pic>
      <p:pic>
        <p:nvPicPr>
          <p:cNvPr id="22" name="Picture 21">
            <a:extLst>
              <a:ext uri="{FF2B5EF4-FFF2-40B4-BE49-F238E27FC236}">
                <a16:creationId xmlns:a16="http://schemas.microsoft.com/office/drawing/2014/main" id="{CCC1B148-9409-4556-8728-B078913053E0}"/>
              </a:ext>
            </a:extLst>
          </p:cNvPr>
          <p:cNvPicPr>
            <a:picLocks noChangeAspect="1"/>
          </p:cNvPicPr>
          <p:nvPr/>
        </p:nvPicPr>
        <p:blipFill>
          <a:blip r:embed="rId21"/>
          <a:stretch>
            <a:fillRect/>
          </a:stretch>
        </p:blipFill>
        <p:spPr>
          <a:xfrm>
            <a:off x="8701701" y="5531527"/>
            <a:ext cx="3290060" cy="1161861"/>
          </a:xfrm>
          <a:prstGeom prst="rect">
            <a:avLst/>
          </a:prstGeom>
        </p:spPr>
      </p:pic>
    </p:spTree>
    <p:extLst>
      <p:ext uri="{BB962C8B-B14F-4D97-AF65-F5344CB8AC3E}">
        <p14:creationId xmlns:p14="http://schemas.microsoft.com/office/powerpoint/2010/main" val="263444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AC27B92-CF91-49EA-8D28-F8DE24CCD041}"/>
              </a:ext>
            </a:extLst>
          </p:cNvPr>
          <p:cNvGraphicFramePr>
            <a:graphicFrameLocks noChangeAspect="1"/>
          </p:cNvGraphicFramePr>
          <p:nvPr>
            <p:custDataLst>
              <p:tags r:id="rId2"/>
            </p:custDataLst>
            <p:extLst>
              <p:ext uri="{D42A27DB-BD31-4B8C-83A1-F6EECF244321}">
                <p14:modId xmlns:p14="http://schemas.microsoft.com/office/powerpoint/2010/main" val="2698476885"/>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spid="_x0000_s9229" name="think-cell Slide" r:id="rId6" imgW="328" imgH="328" progId="TCLayout.ActiveDocument.1">
                  <p:embed/>
                </p:oleObj>
              </mc:Choice>
              <mc:Fallback>
                <p:oleObj name="think-cell Slide" r:id="rId6" imgW="328" imgH="328" progId="TCLayout.ActiveDocument.1">
                  <p:embed/>
                  <p:pic>
                    <p:nvPicPr>
                      <p:cNvPr id="8" name="Object 7" hidden="1">
                        <a:extLst>
                          <a:ext uri="{FF2B5EF4-FFF2-40B4-BE49-F238E27FC236}">
                            <a16:creationId xmlns:a16="http://schemas.microsoft.com/office/drawing/2014/main" id="{3AC27B92-CF91-49EA-8D28-F8DE24CCD041}"/>
                          </a:ext>
                        </a:extLst>
                      </p:cNvPr>
                      <p:cNvPicPr/>
                      <p:nvPr/>
                    </p:nvPicPr>
                    <p:blipFill>
                      <a:blip r:embed="rId7"/>
                      <a:stretch>
                        <a:fillRect/>
                      </a:stretch>
                    </p:blipFill>
                    <p:spPr>
                      <a:xfrm>
                        <a:off x="1589" y="1589"/>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F4FCFE0-CAE9-499F-A5EA-6E115F0882A0}"/>
              </a:ext>
            </a:extLst>
          </p:cNvPr>
          <p:cNvSpPr/>
          <p:nvPr>
            <p:custDataLst>
              <p:tags r:id="rId3"/>
            </p:custDataLst>
          </p:nvPr>
        </p:nvSpPr>
        <p:spPr>
          <a:xfrm>
            <a:off x="1" y="1"/>
            <a:ext cx="158751" cy="158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4000" dirty="0" err="1">
              <a:latin typeface="Arial" panose="020B0604020202020204" pitchFamily="34" charset="0"/>
              <a:ea typeface="+mj-ea"/>
              <a:cs typeface="+mj-cs"/>
              <a:sym typeface="Arial" panose="020B0604020202020204" pitchFamily="34" charset="0"/>
            </a:endParaRPr>
          </a:p>
        </p:txBody>
      </p:sp>
      <p:sp>
        <p:nvSpPr>
          <p:cNvPr id="4" name="Footer Placeholder 3"/>
          <p:cNvSpPr>
            <a:spLocks noGrp="1"/>
          </p:cNvSpPr>
          <p:nvPr>
            <p:ph type="ftr" sz="quarter" idx="11"/>
          </p:nvPr>
        </p:nvSpPr>
        <p:spPr/>
        <p:txBody>
          <a:bodyPr/>
          <a:lstStyle/>
          <a:p>
            <a:r>
              <a:rPr lang="en-US"/>
              <a:t>©2018 PayPal Inc. Confidential and proprietary.</a:t>
            </a:r>
            <a:endParaRPr lang="en-GB" dirty="0"/>
          </a:p>
        </p:txBody>
      </p:sp>
      <p:sp>
        <p:nvSpPr>
          <p:cNvPr id="6" name="Title 1"/>
          <p:cNvSpPr>
            <a:spLocks noGrp="1"/>
          </p:cNvSpPr>
          <p:nvPr>
            <p:ph type="title"/>
          </p:nvPr>
        </p:nvSpPr>
        <p:spPr>
          <a:xfrm>
            <a:off x="502445" y="235186"/>
            <a:ext cx="11187113" cy="311151"/>
          </a:xfrm>
        </p:spPr>
        <p:txBody>
          <a:bodyPr>
            <a:noAutofit/>
          </a:bodyPr>
          <a:lstStyle/>
          <a:p>
            <a:pPr>
              <a:spcBef>
                <a:spcPts val="0"/>
              </a:spcBef>
            </a:pPr>
            <a:r>
              <a:rPr lang="en-US" sz="4000" dirty="0">
                <a:solidFill>
                  <a:schemeClr val="accent1"/>
                </a:solidFill>
                <a:latin typeface="Arial" panose="020B0604020202020204" pitchFamily="34" charset="0"/>
              </a:rPr>
              <a:t>Parameter v/s Statistic</a:t>
            </a:r>
          </a:p>
        </p:txBody>
      </p:sp>
      <p:pic>
        <p:nvPicPr>
          <p:cNvPr id="2" name="Picture 1">
            <a:extLst>
              <a:ext uri="{FF2B5EF4-FFF2-40B4-BE49-F238E27FC236}">
                <a16:creationId xmlns:a16="http://schemas.microsoft.com/office/drawing/2014/main" id="{52F78C87-2A63-49B0-9A1E-6CD3F7EF9181}"/>
              </a:ext>
            </a:extLst>
          </p:cNvPr>
          <p:cNvPicPr>
            <a:picLocks noChangeAspect="1"/>
          </p:cNvPicPr>
          <p:nvPr/>
        </p:nvPicPr>
        <p:blipFill>
          <a:blip r:embed="rId8"/>
          <a:stretch>
            <a:fillRect/>
          </a:stretch>
        </p:blipFill>
        <p:spPr>
          <a:xfrm>
            <a:off x="217712" y="987879"/>
            <a:ext cx="6999517" cy="3733800"/>
          </a:xfrm>
          <a:prstGeom prst="rect">
            <a:avLst/>
          </a:prstGeom>
        </p:spPr>
      </p:pic>
      <p:pic>
        <p:nvPicPr>
          <p:cNvPr id="7" name="Picture 6">
            <a:extLst>
              <a:ext uri="{FF2B5EF4-FFF2-40B4-BE49-F238E27FC236}">
                <a16:creationId xmlns:a16="http://schemas.microsoft.com/office/drawing/2014/main" id="{4B66001C-C854-4A73-9D50-281208F94018}"/>
              </a:ext>
            </a:extLst>
          </p:cNvPr>
          <p:cNvPicPr>
            <a:picLocks noChangeAspect="1"/>
          </p:cNvPicPr>
          <p:nvPr/>
        </p:nvPicPr>
        <p:blipFill>
          <a:blip r:embed="rId9"/>
          <a:stretch>
            <a:fillRect/>
          </a:stretch>
        </p:blipFill>
        <p:spPr>
          <a:xfrm>
            <a:off x="7794173" y="1402580"/>
            <a:ext cx="4178937" cy="2917092"/>
          </a:xfrm>
          <a:prstGeom prst="rect">
            <a:avLst/>
          </a:prstGeom>
        </p:spPr>
      </p:pic>
      <p:sp>
        <p:nvSpPr>
          <p:cNvPr id="9" name="Content Placeholder 2">
            <a:extLst>
              <a:ext uri="{FF2B5EF4-FFF2-40B4-BE49-F238E27FC236}">
                <a16:creationId xmlns:a16="http://schemas.microsoft.com/office/drawing/2014/main" id="{0C609C5A-69B5-4BA9-8B39-74F5032DC1E6}"/>
              </a:ext>
            </a:extLst>
          </p:cNvPr>
          <p:cNvSpPr txBox="1">
            <a:spLocks/>
          </p:cNvSpPr>
          <p:nvPr/>
        </p:nvSpPr>
        <p:spPr>
          <a:xfrm>
            <a:off x="190685" y="4922079"/>
            <a:ext cx="11782425" cy="133584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600"/>
              </a:spcAft>
              <a:buFont typeface="Arial" panose="020B0604020202020204" pitchFamily="34" charset="0"/>
              <a:buNone/>
            </a:pPr>
            <a:r>
              <a:rPr lang="en-US" sz="1800" b="1" dirty="0">
                <a:solidFill>
                  <a:srgbClr val="595959"/>
                </a:solidFill>
                <a:latin typeface="Arial" panose="020B0604020202020204" pitchFamily="34" charset="0"/>
              </a:rPr>
              <a:t>Example – </a:t>
            </a:r>
            <a:r>
              <a:rPr lang="en-US" sz="1800" dirty="0">
                <a:solidFill>
                  <a:srgbClr val="595959"/>
                </a:solidFill>
                <a:latin typeface="Arial" panose="020B0604020202020204" pitchFamily="34" charset="0"/>
              </a:rPr>
              <a:t>A properly chosen sample of 1600 people across the country was asked if they regularly watch a certain television program, 24% said yes</a:t>
            </a:r>
          </a:p>
          <a:p>
            <a:pPr marL="0" indent="0">
              <a:spcBef>
                <a:spcPts val="0"/>
              </a:spcBef>
              <a:spcAft>
                <a:spcPts val="600"/>
              </a:spcAft>
              <a:buFont typeface="Arial" panose="020B0604020202020204" pitchFamily="34" charset="0"/>
              <a:buNone/>
            </a:pPr>
            <a:r>
              <a:rPr lang="en-US" sz="1800" b="1" dirty="0">
                <a:solidFill>
                  <a:srgbClr val="595959"/>
                </a:solidFill>
                <a:latin typeface="Arial" panose="020B0604020202020204" pitchFamily="34" charset="0"/>
              </a:rPr>
              <a:t>Parameter –</a:t>
            </a:r>
            <a:r>
              <a:rPr lang="en-US" sz="1800" dirty="0">
                <a:solidFill>
                  <a:srgbClr val="595959"/>
                </a:solidFill>
                <a:latin typeface="Arial" panose="020B0604020202020204" pitchFamily="34" charset="0"/>
              </a:rPr>
              <a:t> The true proportion of all people in the country who watch the program</a:t>
            </a:r>
          </a:p>
          <a:p>
            <a:pPr marL="0" indent="0">
              <a:spcBef>
                <a:spcPts val="0"/>
              </a:spcBef>
              <a:spcAft>
                <a:spcPts val="600"/>
              </a:spcAft>
              <a:buFont typeface="Arial" panose="020B0604020202020204" pitchFamily="34" charset="0"/>
              <a:buNone/>
            </a:pPr>
            <a:r>
              <a:rPr lang="en-US" sz="1800" b="1" dirty="0">
                <a:solidFill>
                  <a:srgbClr val="595959"/>
                </a:solidFill>
                <a:latin typeface="Arial" panose="020B0604020202020204" pitchFamily="34" charset="0"/>
              </a:rPr>
              <a:t>Statistic  - 24%, </a:t>
            </a:r>
            <a:r>
              <a:rPr lang="en-US" sz="1800" dirty="0">
                <a:solidFill>
                  <a:srgbClr val="595959"/>
                </a:solidFill>
                <a:latin typeface="Arial" panose="020B0604020202020204" pitchFamily="34" charset="0"/>
              </a:rPr>
              <a:t>obtained from a sample of 1600 people</a:t>
            </a:r>
          </a:p>
        </p:txBody>
      </p:sp>
    </p:spTree>
    <p:extLst>
      <p:ext uri="{BB962C8B-B14F-4D97-AF65-F5344CB8AC3E}">
        <p14:creationId xmlns:p14="http://schemas.microsoft.com/office/powerpoint/2010/main" val="11290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F648BD9-4AD6-4B3D-B00B-B154450C2AE6}"/>
              </a:ext>
            </a:extLst>
          </p:cNvPr>
          <p:cNvGraphicFramePr>
            <a:graphicFrameLocks noChangeAspect="1"/>
          </p:cNvGraphicFramePr>
          <p:nvPr>
            <p:custDataLst>
              <p:tags r:id="rId2"/>
            </p:custDataLst>
            <p:extLst>
              <p:ext uri="{D42A27DB-BD31-4B8C-83A1-F6EECF244321}">
                <p14:modId xmlns:p14="http://schemas.microsoft.com/office/powerpoint/2010/main" val="7123160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53" name="think-cell Slide" r:id="rId5" imgW="395" imgH="394" progId="TCLayout.ActiveDocument.1">
                  <p:embed/>
                </p:oleObj>
              </mc:Choice>
              <mc:Fallback>
                <p:oleObj name="think-cell Slide" r:id="rId5" imgW="395" imgH="394" progId="TCLayout.ActiveDocument.1">
                  <p:embed/>
                  <p:pic>
                    <p:nvPicPr>
                      <p:cNvPr id="7" name="Object 6" hidden="1">
                        <a:extLst>
                          <a:ext uri="{FF2B5EF4-FFF2-40B4-BE49-F238E27FC236}">
                            <a16:creationId xmlns:a16="http://schemas.microsoft.com/office/drawing/2014/main" id="{FF648BD9-4AD6-4B3D-B00B-B154450C2AE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6FCBB248-4DFD-41B3-BAA2-BBC7C388911A}"/>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000" dirty="0">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82440C3A-A635-4CB2-AABA-F385CCC65AB1}"/>
              </a:ext>
            </a:extLst>
          </p:cNvPr>
          <p:cNvSpPr>
            <a:spLocks noGrp="1"/>
          </p:cNvSpPr>
          <p:nvPr>
            <p:ph type="title"/>
          </p:nvPr>
        </p:nvSpPr>
        <p:spPr>
          <a:xfrm>
            <a:off x="161925" y="288925"/>
            <a:ext cx="10515600" cy="587375"/>
          </a:xfrm>
        </p:spPr>
        <p:txBody>
          <a:bodyPr>
            <a:normAutofit fontScale="90000"/>
          </a:bodyPr>
          <a:lstStyle/>
          <a:p>
            <a:pPr rtl="0">
              <a:spcBef>
                <a:spcPts val="0"/>
              </a:spcBef>
              <a:spcAft>
                <a:spcPts val="0"/>
              </a:spcAft>
            </a:pPr>
            <a:r>
              <a:rPr lang="en-US" sz="4400" b="0" i="0" u="none" strike="noStrike" dirty="0">
                <a:solidFill>
                  <a:schemeClr val="accent1"/>
                </a:solidFill>
                <a:effectLst/>
                <a:latin typeface="Arial" panose="020B0604020202020204" pitchFamily="34" charset="0"/>
              </a:rPr>
              <a:t>Probability Theory</a:t>
            </a:r>
            <a:endParaRPr lang="en-US" dirty="0">
              <a:solidFill>
                <a:schemeClr val="accent1"/>
              </a:solidFill>
            </a:endParaRPr>
          </a:p>
        </p:txBody>
      </p:sp>
      <p:sp>
        <p:nvSpPr>
          <p:cNvPr id="3" name="Content Placeholder 2">
            <a:extLst>
              <a:ext uri="{FF2B5EF4-FFF2-40B4-BE49-F238E27FC236}">
                <a16:creationId xmlns:a16="http://schemas.microsoft.com/office/drawing/2014/main" id="{643B6540-D072-4BE4-9C5D-272364F02409}"/>
              </a:ext>
            </a:extLst>
          </p:cNvPr>
          <p:cNvSpPr>
            <a:spLocks noGrp="1"/>
          </p:cNvSpPr>
          <p:nvPr>
            <p:ph idx="1"/>
          </p:nvPr>
        </p:nvSpPr>
        <p:spPr>
          <a:xfrm>
            <a:off x="161925" y="824121"/>
            <a:ext cx="4657725" cy="410370"/>
          </a:xfrm>
        </p:spPr>
        <p:txBody>
          <a:bodyPr anchor="ctr">
            <a:normAutofit/>
          </a:bodyPr>
          <a:lstStyle/>
          <a:p>
            <a:pPr marL="0" indent="0" rtl="0">
              <a:spcBef>
                <a:spcPts val="0"/>
              </a:spcBef>
              <a:spcAft>
                <a:spcPts val="1600"/>
              </a:spcAft>
              <a:buNone/>
            </a:pPr>
            <a:r>
              <a:rPr lang="en-US" sz="1800" b="1" i="0" u="none" strike="noStrike" dirty="0">
                <a:solidFill>
                  <a:srgbClr val="595959"/>
                </a:solidFill>
                <a:effectLst/>
                <a:latin typeface="Arial" panose="020B0604020202020204" pitchFamily="34" charset="0"/>
              </a:rPr>
              <a:t>The chance that an event will occur</a:t>
            </a:r>
            <a:endParaRPr lang="en-US" b="0" dirty="0">
              <a:effectLst/>
            </a:endParaRPr>
          </a:p>
        </p:txBody>
      </p:sp>
      <p:sp>
        <p:nvSpPr>
          <p:cNvPr id="15" name="Content Placeholder 2">
            <a:extLst>
              <a:ext uri="{FF2B5EF4-FFF2-40B4-BE49-F238E27FC236}">
                <a16:creationId xmlns:a16="http://schemas.microsoft.com/office/drawing/2014/main" id="{3AFA8401-552E-4553-BC40-E3ADD2CAF096}"/>
              </a:ext>
            </a:extLst>
          </p:cNvPr>
          <p:cNvSpPr txBox="1">
            <a:spLocks/>
          </p:cNvSpPr>
          <p:nvPr/>
        </p:nvSpPr>
        <p:spPr>
          <a:xfrm>
            <a:off x="114300" y="3127044"/>
            <a:ext cx="11801476" cy="1368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600"/>
              </a:spcAft>
              <a:buFont typeface="Arial" panose="020B0604020202020204" pitchFamily="34" charset="0"/>
              <a:buNone/>
            </a:pPr>
            <a:r>
              <a:rPr lang="en-US" sz="1800" b="1" dirty="0">
                <a:solidFill>
                  <a:srgbClr val="595959"/>
                </a:solidFill>
                <a:latin typeface="Arial" panose="020B0604020202020204" pitchFamily="34" charset="0"/>
              </a:rPr>
              <a:t>Flipping a coin –</a:t>
            </a:r>
          </a:p>
          <a:p>
            <a:pPr marL="0" indent="0">
              <a:spcBef>
                <a:spcPts val="0"/>
              </a:spcBef>
              <a:spcAft>
                <a:spcPts val="600"/>
              </a:spcAft>
              <a:buFont typeface="Arial" panose="020B0604020202020204" pitchFamily="34" charset="0"/>
              <a:buNone/>
            </a:pPr>
            <a:r>
              <a:rPr lang="en-US" sz="1800" b="1" dirty="0">
                <a:solidFill>
                  <a:schemeClr val="accent2"/>
                </a:solidFill>
                <a:latin typeface="Arial" panose="020B0604020202020204" pitchFamily="34" charset="0"/>
              </a:rPr>
              <a:t>Total number of possible outcomes – 2 (Head or Tail)</a:t>
            </a:r>
          </a:p>
          <a:p>
            <a:pPr marL="0" indent="0">
              <a:spcBef>
                <a:spcPts val="0"/>
              </a:spcBef>
              <a:spcAft>
                <a:spcPts val="600"/>
              </a:spcAft>
              <a:buFont typeface="Arial" panose="020B0604020202020204" pitchFamily="34" charset="0"/>
              <a:buNone/>
            </a:pPr>
            <a:r>
              <a:rPr lang="en-US" sz="1800" b="1" dirty="0">
                <a:solidFill>
                  <a:schemeClr val="accent1"/>
                </a:solidFill>
                <a:latin typeface="Arial" panose="020B0604020202020204" pitchFamily="34" charset="0"/>
              </a:rPr>
              <a:t>Total number of favorable outcomes – 1 </a:t>
            </a:r>
            <a:r>
              <a:rPr lang="en-US" sz="1600" b="1" dirty="0">
                <a:solidFill>
                  <a:schemeClr val="accent1"/>
                </a:solidFill>
                <a:latin typeface="Arial" panose="020B0604020202020204" pitchFamily="34" charset="0"/>
              </a:rPr>
              <a:t>(either a head or tail)</a:t>
            </a:r>
            <a:endParaRPr lang="en-US" sz="1800" b="1" dirty="0">
              <a:solidFill>
                <a:schemeClr val="accent1"/>
              </a:solidFill>
              <a:latin typeface="Arial" panose="020B0604020202020204" pitchFamily="34" charset="0"/>
            </a:endParaRPr>
          </a:p>
          <a:p>
            <a:pPr marL="0" indent="0">
              <a:spcBef>
                <a:spcPts val="0"/>
              </a:spcBef>
              <a:spcAft>
                <a:spcPts val="1600"/>
              </a:spcAft>
              <a:buFont typeface="Arial" panose="020B0604020202020204" pitchFamily="34" charset="0"/>
              <a:buNone/>
            </a:pPr>
            <a:r>
              <a:rPr lang="en-US" sz="1800" b="1" i="1" u="sng" dirty="0">
                <a:solidFill>
                  <a:srgbClr val="595959"/>
                </a:solidFill>
                <a:latin typeface="Arial" panose="020B0604020202020204" pitchFamily="34" charset="0"/>
              </a:rPr>
              <a:t>Probability Formula </a:t>
            </a:r>
            <a:r>
              <a:rPr lang="en-US" sz="1800" dirty="0">
                <a:solidFill>
                  <a:srgbClr val="595959"/>
                </a:solidFill>
                <a:latin typeface="Arial" panose="020B0604020202020204" pitchFamily="34" charset="0"/>
              </a:rPr>
              <a:t> = </a:t>
            </a:r>
            <a:r>
              <a:rPr lang="en-US" sz="1800" b="1" dirty="0">
                <a:solidFill>
                  <a:srgbClr val="595959"/>
                </a:solidFill>
                <a:latin typeface="Arial" panose="020B0604020202020204" pitchFamily="34" charset="0"/>
              </a:rPr>
              <a:t>1/2</a:t>
            </a:r>
            <a:endParaRPr lang="en-US" sz="1200" b="1" i="1" u="sng" dirty="0"/>
          </a:p>
        </p:txBody>
      </p:sp>
      <p:sp>
        <p:nvSpPr>
          <p:cNvPr id="8" name="Rectangle 7">
            <a:extLst>
              <a:ext uri="{FF2B5EF4-FFF2-40B4-BE49-F238E27FC236}">
                <a16:creationId xmlns:a16="http://schemas.microsoft.com/office/drawing/2014/main" id="{5D2A3615-3234-40DB-93DC-A550CE87CB74}"/>
              </a:ext>
            </a:extLst>
          </p:cNvPr>
          <p:cNvSpPr/>
          <p:nvPr/>
        </p:nvSpPr>
        <p:spPr>
          <a:xfrm>
            <a:off x="2343150" y="1905316"/>
            <a:ext cx="5972175" cy="4571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DFA05AB4-A6E7-478E-8094-F0D1700FE706}"/>
              </a:ext>
            </a:extLst>
          </p:cNvPr>
          <p:cNvSpPr txBox="1">
            <a:spLocks/>
          </p:cNvSpPr>
          <p:nvPr/>
        </p:nvSpPr>
        <p:spPr>
          <a:xfrm>
            <a:off x="2343150" y="1535680"/>
            <a:ext cx="5972175" cy="364653"/>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1600"/>
              </a:spcAft>
              <a:buFont typeface="Arial" panose="020B0604020202020204" pitchFamily="34" charset="0"/>
              <a:buNone/>
            </a:pPr>
            <a:r>
              <a:rPr lang="en-US" sz="2400" b="1" dirty="0">
                <a:solidFill>
                  <a:schemeClr val="accent1"/>
                </a:solidFill>
                <a:latin typeface="Arial" panose="020B0604020202020204" pitchFamily="34" charset="0"/>
              </a:rPr>
              <a:t>Total number of favorable outcomes</a:t>
            </a:r>
            <a:endParaRPr lang="en-US" sz="3600" b="1" dirty="0">
              <a:solidFill>
                <a:schemeClr val="accent1"/>
              </a:solidFill>
            </a:endParaRPr>
          </a:p>
        </p:txBody>
      </p:sp>
      <p:sp>
        <p:nvSpPr>
          <p:cNvPr id="18" name="Content Placeholder 2">
            <a:extLst>
              <a:ext uri="{FF2B5EF4-FFF2-40B4-BE49-F238E27FC236}">
                <a16:creationId xmlns:a16="http://schemas.microsoft.com/office/drawing/2014/main" id="{E53D6D80-2472-4798-9483-8EE3918D2E15}"/>
              </a:ext>
            </a:extLst>
          </p:cNvPr>
          <p:cNvSpPr txBox="1">
            <a:spLocks/>
          </p:cNvSpPr>
          <p:nvPr/>
        </p:nvSpPr>
        <p:spPr>
          <a:xfrm>
            <a:off x="2343150" y="2014884"/>
            <a:ext cx="5972175" cy="364653"/>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1600"/>
              </a:spcAft>
              <a:buFont typeface="Arial" panose="020B0604020202020204" pitchFamily="34" charset="0"/>
              <a:buNone/>
            </a:pPr>
            <a:r>
              <a:rPr lang="en-US" sz="2400" b="1" dirty="0">
                <a:solidFill>
                  <a:schemeClr val="accent2"/>
                </a:solidFill>
                <a:latin typeface="Arial" panose="020B0604020202020204" pitchFamily="34" charset="0"/>
              </a:rPr>
              <a:t>Total number of possible outcomes</a:t>
            </a:r>
            <a:endParaRPr lang="en-US" sz="3600" b="1" dirty="0">
              <a:solidFill>
                <a:schemeClr val="accent2"/>
              </a:solidFill>
            </a:endParaRPr>
          </a:p>
        </p:txBody>
      </p:sp>
      <p:sp>
        <p:nvSpPr>
          <p:cNvPr id="19" name="Content Placeholder 2">
            <a:extLst>
              <a:ext uri="{FF2B5EF4-FFF2-40B4-BE49-F238E27FC236}">
                <a16:creationId xmlns:a16="http://schemas.microsoft.com/office/drawing/2014/main" id="{B992CFFF-110C-4F65-BC9E-32411E87349B}"/>
              </a:ext>
            </a:extLst>
          </p:cNvPr>
          <p:cNvSpPr txBox="1">
            <a:spLocks/>
          </p:cNvSpPr>
          <p:nvPr/>
        </p:nvSpPr>
        <p:spPr>
          <a:xfrm>
            <a:off x="4076700" y="2443386"/>
            <a:ext cx="2447925" cy="65584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r>
              <a:rPr lang="en-US" sz="1800" b="1" i="1" u="sng" dirty="0">
                <a:solidFill>
                  <a:srgbClr val="595959"/>
                </a:solidFill>
                <a:latin typeface="Arial" panose="020B0604020202020204" pitchFamily="34" charset="0"/>
              </a:rPr>
              <a:t>Probability Formula</a:t>
            </a:r>
            <a:endParaRPr lang="en-US" i="1" u="sng" dirty="0"/>
          </a:p>
        </p:txBody>
      </p:sp>
      <p:sp>
        <p:nvSpPr>
          <p:cNvPr id="23" name="Content Placeholder 2">
            <a:extLst>
              <a:ext uri="{FF2B5EF4-FFF2-40B4-BE49-F238E27FC236}">
                <a16:creationId xmlns:a16="http://schemas.microsoft.com/office/drawing/2014/main" id="{8BD8906C-BD0D-47A6-8389-CC7108336A66}"/>
              </a:ext>
            </a:extLst>
          </p:cNvPr>
          <p:cNvSpPr txBox="1">
            <a:spLocks/>
          </p:cNvSpPr>
          <p:nvPr/>
        </p:nvSpPr>
        <p:spPr>
          <a:xfrm>
            <a:off x="161925" y="4987065"/>
            <a:ext cx="11801476" cy="13680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600"/>
              </a:spcAft>
              <a:buFont typeface="Arial" panose="020B0604020202020204" pitchFamily="34" charset="0"/>
              <a:buNone/>
            </a:pPr>
            <a:r>
              <a:rPr lang="en-US" sz="1800" b="1" dirty="0">
                <a:solidFill>
                  <a:srgbClr val="595959"/>
                </a:solidFill>
                <a:latin typeface="Arial" panose="020B0604020202020204" pitchFamily="34" charset="0"/>
              </a:rPr>
              <a:t>Flipping two coins –</a:t>
            </a:r>
          </a:p>
          <a:p>
            <a:pPr marL="0" indent="0">
              <a:spcBef>
                <a:spcPts val="0"/>
              </a:spcBef>
              <a:spcAft>
                <a:spcPts val="600"/>
              </a:spcAft>
              <a:buFont typeface="Arial" panose="020B0604020202020204" pitchFamily="34" charset="0"/>
              <a:buNone/>
            </a:pPr>
            <a:r>
              <a:rPr lang="en-US" sz="1800" b="1" dirty="0">
                <a:solidFill>
                  <a:schemeClr val="accent2"/>
                </a:solidFill>
                <a:latin typeface="Arial" panose="020B0604020202020204" pitchFamily="34" charset="0"/>
              </a:rPr>
              <a:t>Total number of possible outcomes – 4 (HH, HT, TH, TT)</a:t>
            </a:r>
          </a:p>
          <a:p>
            <a:pPr marL="0" indent="0">
              <a:spcBef>
                <a:spcPts val="0"/>
              </a:spcBef>
              <a:spcAft>
                <a:spcPts val="600"/>
              </a:spcAft>
              <a:buFont typeface="Arial" panose="020B0604020202020204" pitchFamily="34" charset="0"/>
              <a:buNone/>
            </a:pPr>
            <a:r>
              <a:rPr lang="en-US" sz="1800" b="1" dirty="0">
                <a:solidFill>
                  <a:schemeClr val="accent1"/>
                </a:solidFill>
                <a:latin typeface="Arial" panose="020B0604020202020204" pitchFamily="34" charset="0"/>
              </a:rPr>
              <a:t>Total number of favorable outcomes – 1 (one out of above 4)</a:t>
            </a:r>
          </a:p>
          <a:p>
            <a:pPr marL="0" indent="0">
              <a:spcBef>
                <a:spcPts val="0"/>
              </a:spcBef>
              <a:spcAft>
                <a:spcPts val="1600"/>
              </a:spcAft>
              <a:buFont typeface="Arial" panose="020B0604020202020204" pitchFamily="34" charset="0"/>
              <a:buNone/>
            </a:pPr>
            <a:r>
              <a:rPr lang="en-US" sz="1800" b="1" i="1" u="sng" dirty="0">
                <a:solidFill>
                  <a:srgbClr val="595959"/>
                </a:solidFill>
                <a:latin typeface="Arial" panose="020B0604020202020204" pitchFamily="34" charset="0"/>
              </a:rPr>
              <a:t>Probability Formula  for both heads </a:t>
            </a:r>
            <a:r>
              <a:rPr lang="en-US" sz="1800" dirty="0">
                <a:solidFill>
                  <a:srgbClr val="595959"/>
                </a:solidFill>
                <a:latin typeface="Arial" panose="020B0604020202020204" pitchFamily="34" charset="0"/>
              </a:rPr>
              <a:t>= </a:t>
            </a:r>
            <a:r>
              <a:rPr lang="en-US" sz="1800" b="1" dirty="0">
                <a:solidFill>
                  <a:srgbClr val="595959"/>
                </a:solidFill>
                <a:latin typeface="Arial" panose="020B0604020202020204" pitchFamily="34" charset="0"/>
              </a:rPr>
              <a:t>1/4 </a:t>
            </a:r>
            <a:endParaRPr lang="en-US" sz="1200" b="1" i="1" u="sng" dirty="0"/>
          </a:p>
        </p:txBody>
      </p:sp>
      <p:sp>
        <p:nvSpPr>
          <p:cNvPr id="12" name="Content Placeholder 2">
            <a:extLst>
              <a:ext uri="{FF2B5EF4-FFF2-40B4-BE49-F238E27FC236}">
                <a16:creationId xmlns:a16="http://schemas.microsoft.com/office/drawing/2014/main" id="{900BEF90-BD44-49BA-B4F9-F63AF9F01F73}"/>
              </a:ext>
            </a:extLst>
          </p:cNvPr>
          <p:cNvSpPr txBox="1">
            <a:spLocks/>
          </p:cNvSpPr>
          <p:nvPr/>
        </p:nvSpPr>
        <p:spPr>
          <a:xfrm>
            <a:off x="7515226" y="3205118"/>
            <a:ext cx="4562474" cy="13177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600"/>
              </a:spcAft>
              <a:buFont typeface="Arial" panose="020B0604020202020204" pitchFamily="34" charset="0"/>
              <a:buNone/>
            </a:pPr>
            <a:r>
              <a:rPr lang="en-US" sz="1800" b="1" dirty="0">
                <a:solidFill>
                  <a:srgbClr val="595959"/>
                </a:solidFill>
                <a:latin typeface="Arial" panose="020B0604020202020204" pitchFamily="34" charset="0"/>
              </a:rPr>
              <a:t>Rolling a die –</a:t>
            </a:r>
          </a:p>
          <a:p>
            <a:pPr marL="0" indent="0">
              <a:spcBef>
                <a:spcPts val="0"/>
              </a:spcBef>
              <a:spcAft>
                <a:spcPts val="600"/>
              </a:spcAft>
              <a:buFont typeface="Arial" panose="020B0604020202020204" pitchFamily="34" charset="0"/>
              <a:buNone/>
            </a:pPr>
            <a:r>
              <a:rPr lang="en-US" sz="1800" b="1" dirty="0">
                <a:solidFill>
                  <a:schemeClr val="accent2"/>
                </a:solidFill>
                <a:latin typeface="Arial" panose="020B0604020202020204" pitchFamily="34" charset="0"/>
              </a:rPr>
              <a:t>Total number of possible outcomes – 6</a:t>
            </a:r>
          </a:p>
          <a:p>
            <a:pPr marL="0" indent="0">
              <a:spcBef>
                <a:spcPts val="0"/>
              </a:spcBef>
              <a:spcAft>
                <a:spcPts val="600"/>
              </a:spcAft>
              <a:buFont typeface="Arial" panose="020B0604020202020204" pitchFamily="34" charset="0"/>
              <a:buNone/>
            </a:pPr>
            <a:r>
              <a:rPr lang="en-US" sz="1800" b="1" dirty="0">
                <a:solidFill>
                  <a:schemeClr val="accent1"/>
                </a:solidFill>
                <a:latin typeface="Arial" panose="020B0604020202020204" pitchFamily="34" charset="0"/>
              </a:rPr>
              <a:t>Total number of favorable outcomes – 1</a:t>
            </a:r>
          </a:p>
          <a:p>
            <a:pPr marL="0" indent="0">
              <a:spcBef>
                <a:spcPts val="0"/>
              </a:spcBef>
              <a:spcAft>
                <a:spcPts val="600"/>
              </a:spcAft>
              <a:buFont typeface="Arial" panose="020B0604020202020204" pitchFamily="34" charset="0"/>
              <a:buNone/>
            </a:pPr>
            <a:r>
              <a:rPr lang="en-US" sz="1600" b="1" dirty="0">
                <a:solidFill>
                  <a:schemeClr val="accent1"/>
                </a:solidFill>
                <a:latin typeface="Arial" panose="020B0604020202020204" pitchFamily="34" charset="0"/>
              </a:rPr>
              <a:t>(any number from 1 to 6)</a:t>
            </a:r>
          </a:p>
          <a:p>
            <a:pPr marL="0" indent="0">
              <a:spcBef>
                <a:spcPts val="0"/>
              </a:spcBef>
              <a:spcAft>
                <a:spcPts val="1600"/>
              </a:spcAft>
              <a:buFont typeface="Arial" panose="020B0604020202020204" pitchFamily="34" charset="0"/>
              <a:buNone/>
            </a:pPr>
            <a:r>
              <a:rPr lang="en-US" sz="1800" b="1" i="1" u="sng" dirty="0">
                <a:solidFill>
                  <a:srgbClr val="595959"/>
                </a:solidFill>
                <a:latin typeface="Arial" panose="020B0604020202020204" pitchFamily="34" charset="0"/>
              </a:rPr>
              <a:t>Probability Formula </a:t>
            </a:r>
            <a:r>
              <a:rPr lang="en-US" sz="1800" dirty="0">
                <a:solidFill>
                  <a:srgbClr val="595959"/>
                </a:solidFill>
                <a:latin typeface="Arial" panose="020B0604020202020204" pitchFamily="34" charset="0"/>
              </a:rPr>
              <a:t> = </a:t>
            </a:r>
            <a:r>
              <a:rPr lang="en-US" sz="1800" b="1" dirty="0">
                <a:solidFill>
                  <a:srgbClr val="595959"/>
                </a:solidFill>
                <a:latin typeface="Arial" panose="020B0604020202020204" pitchFamily="34" charset="0"/>
              </a:rPr>
              <a:t>1/6</a:t>
            </a:r>
            <a:endParaRPr lang="en-US" sz="1200" b="1" i="1" u="sng" dirty="0"/>
          </a:p>
        </p:txBody>
      </p:sp>
    </p:spTree>
    <p:extLst>
      <p:ext uri="{BB962C8B-B14F-4D97-AF65-F5344CB8AC3E}">
        <p14:creationId xmlns:p14="http://schemas.microsoft.com/office/powerpoint/2010/main" val="3663992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F648BD9-4AD6-4B3D-B00B-B154450C2AE6}"/>
              </a:ext>
            </a:extLst>
          </p:cNvPr>
          <p:cNvGraphicFramePr>
            <a:graphicFrameLocks noChangeAspect="1"/>
          </p:cNvGraphicFramePr>
          <p:nvPr>
            <p:custDataLst>
              <p:tags r:id="rId2"/>
            </p:custDataLst>
            <p:extLst>
              <p:ext uri="{D42A27DB-BD31-4B8C-83A1-F6EECF244321}">
                <p14:modId xmlns:p14="http://schemas.microsoft.com/office/powerpoint/2010/main" val="379569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77" name="think-cell Slide" r:id="rId5" imgW="395" imgH="394" progId="TCLayout.ActiveDocument.1">
                  <p:embed/>
                </p:oleObj>
              </mc:Choice>
              <mc:Fallback>
                <p:oleObj name="think-cell Slide" r:id="rId5" imgW="395" imgH="394" progId="TCLayout.ActiveDocument.1">
                  <p:embed/>
                  <p:pic>
                    <p:nvPicPr>
                      <p:cNvPr id="7" name="Object 6" hidden="1">
                        <a:extLst>
                          <a:ext uri="{FF2B5EF4-FFF2-40B4-BE49-F238E27FC236}">
                            <a16:creationId xmlns:a16="http://schemas.microsoft.com/office/drawing/2014/main" id="{FF648BD9-4AD6-4B3D-B00B-B154450C2AE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6FCBB248-4DFD-41B3-BAA2-BBC7C388911A}"/>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000" dirty="0">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82440C3A-A635-4CB2-AABA-F385CCC65AB1}"/>
              </a:ext>
            </a:extLst>
          </p:cNvPr>
          <p:cNvSpPr>
            <a:spLocks noGrp="1"/>
          </p:cNvSpPr>
          <p:nvPr>
            <p:ph type="title"/>
          </p:nvPr>
        </p:nvSpPr>
        <p:spPr>
          <a:xfrm>
            <a:off x="161925" y="288925"/>
            <a:ext cx="10515600" cy="587375"/>
          </a:xfrm>
        </p:spPr>
        <p:txBody>
          <a:bodyPr>
            <a:normAutofit fontScale="90000"/>
          </a:bodyPr>
          <a:lstStyle/>
          <a:p>
            <a:pPr rtl="0">
              <a:spcBef>
                <a:spcPts val="0"/>
              </a:spcBef>
              <a:spcAft>
                <a:spcPts val="0"/>
              </a:spcAft>
            </a:pPr>
            <a:r>
              <a:rPr lang="en-US" sz="4400" b="0" i="0" u="none" strike="noStrike" dirty="0">
                <a:solidFill>
                  <a:schemeClr val="accent1"/>
                </a:solidFill>
                <a:effectLst/>
                <a:latin typeface="Arial" panose="020B0604020202020204" pitchFamily="34" charset="0"/>
              </a:rPr>
              <a:t>Independent and Dependent Events</a:t>
            </a:r>
            <a:endParaRPr lang="en-US" dirty="0">
              <a:solidFill>
                <a:schemeClr val="accent1"/>
              </a:solidFill>
            </a:endParaRPr>
          </a:p>
        </p:txBody>
      </p:sp>
      <p:sp>
        <p:nvSpPr>
          <p:cNvPr id="3" name="Content Placeholder 2">
            <a:extLst>
              <a:ext uri="{FF2B5EF4-FFF2-40B4-BE49-F238E27FC236}">
                <a16:creationId xmlns:a16="http://schemas.microsoft.com/office/drawing/2014/main" id="{643B6540-D072-4BE4-9C5D-272364F02409}"/>
              </a:ext>
            </a:extLst>
          </p:cNvPr>
          <p:cNvSpPr>
            <a:spLocks noGrp="1"/>
          </p:cNvSpPr>
          <p:nvPr>
            <p:ph idx="1"/>
          </p:nvPr>
        </p:nvSpPr>
        <p:spPr>
          <a:xfrm>
            <a:off x="161925" y="824121"/>
            <a:ext cx="11496675" cy="410370"/>
          </a:xfrm>
        </p:spPr>
        <p:txBody>
          <a:bodyPr anchor="ctr">
            <a:normAutofit/>
          </a:bodyPr>
          <a:lstStyle/>
          <a:p>
            <a:pPr marL="0" indent="0" rtl="0">
              <a:spcBef>
                <a:spcPts val="0"/>
              </a:spcBef>
              <a:spcAft>
                <a:spcPts val="1600"/>
              </a:spcAft>
              <a:buNone/>
            </a:pPr>
            <a:r>
              <a:rPr lang="en-US" sz="1800" b="1" i="0" u="none" strike="noStrike" dirty="0">
                <a:solidFill>
                  <a:srgbClr val="595959"/>
                </a:solidFill>
                <a:effectLst/>
                <a:latin typeface="Arial" panose="020B0604020202020204" pitchFamily="34" charset="0"/>
              </a:rPr>
              <a:t>Refer to the occurrence of one event not affecting the probability of another event</a:t>
            </a:r>
            <a:endParaRPr lang="en-US" b="0" dirty="0">
              <a:effectLst/>
            </a:endParaRPr>
          </a:p>
        </p:txBody>
      </p:sp>
      <p:sp>
        <p:nvSpPr>
          <p:cNvPr id="9" name="TextBox 8">
            <a:extLst>
              <a:ext uri="{FF2B5EF4-FFF2-40B4-BE49-F238E27FC236}">
                <a16:creationId xmlns:a16="http://schemas.microsoft.com/office/drawing/2014/main" id="{E909346B-BE38-4F34-9B98-5B0732546F45}"/>
              </a:ext>
            </a:extLst>
          </p:cNvPr>
          <p:cNvSpPr txBox="1"/>
          <p:nvPr/>
        </p:nvSpPr>
        <p:spPr>
          <a:xfrm>
            <a:off x="161925" y="1156864"/>
            <a:ext cx="2733675" cy="646331"/>
          </a:xfrm>
          <a:prstGeom prst="rect">
            <a:avLst/>
          </a:prstGeom>
          <a:noFill/>
        </p:spPr>
        <p:txBody>
          <a:bodyPr wrap="square">
            <a:spAutoFit/>
          </a:bodyPr>
          <a:lstStyle/>
          <a:p>
            <a:pPr marL="285750" indent="-285750">
              <a:spcBef>
                <a:spcPts val="0"/>
              </a:spcBef>
              <a:buFont typeface="Arial" panose="020B0604020202020204" pitchFamily="34" charset="0"/>
              <a:buChar char="•"/>
            </a:pPr>
            <a:r>
              <a:rPr lang="en-US" sz="1800" b="1" dirty="0">
                <a:solidFill>
                  <a:schemeClr val="accent2"/>
                </a:solidFill>
                <a:latin typeface="Arial" panose="020B0604020202020204" pitchFamily="34" charset="0"/>
              </a:rPr>
              <a:t>Rolling </a:t>
            </a:r>
            <a:r>
              <a:rPr lang="en-US" b="1" dirty="0">
                <a:solidFill>
                  <a:schemeClr val="accent2"/>
                </a:solidFill>
                <a:latin typeface="Arial" panose="020B0604020202020204" pitchFamily="34" charset="0"/>
              </a:rPr>
              <a:t>t</a:t>
            </a:r>
            <a:r>
              <a:rPr lang="en-US" sz="1800" b="1" dirty="0">
                <a:solidFill>
                  <a:schemeClr val="accent2"/>
                </a:solidFill>
                <a:latin typeface="Arial" panose="020B0604020202020204" pitchFamily="34" charset="0"/>
              </a:rPr>
              <a:t>wo dice</a:t>
            </a:r>
          </a:p>
          <a:p>
            <a:pPr marL="285750" indent="-285750">
              <a:buFont typeface="Arial" panose="020B0604020202020204" pitchFamily="34" charset="0"/>
              <a:buChar char="•"/>
            </a:pPr>
            <a:r>
              <a:rPr lang="en-US" sz="1800" b="1" dirty="0">
                <a:solidFill>
                  <a:schemeClr val="accent2"/>
                </a:solidFill>
                <a:latin typeface="Arial" panose="020B0604020202020204" pitchFamily="34" charset="0"/>
              </a:rPr>
              <a:t>Flipping two coins</a:t>
            </a:r>
          </a:p>
        </p:txBody>
      </p:sp>
      <p:sp>
        <p:nvSpPr>
          <p:cNvPr id="11" name="Content Placeholder 2">
            <a:extLst>
              <a:ext uri="{FF2B5EF4-FFF2-40B4-BE49-F238E27FC236}">
                <a16:creationId xmlns:a16="http://schemas.microsoft.com/office/drawing/2014/main" id="{2394694A-446D-48F2-83FA-3BCA238DFDBA}"/>
              </a:ext>
            </a:extLst>
          </p:cNvPr>
          <p:cNvSpPr txBox="1">
            <a:spLocks/>
          </p:cNvSpPr>
          <p:nvPr/>
        </p:nvSpPr>
        <p:spPr>
          <a:xfrm>
            <a:off x="104299" y="2106589"/>
            <a:ext cx="11687176" cy="362128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600"/>
              </a:spcAft>
              <a:buFont typeface="Arial" panose="020B0604020202020204" pitchFamily="34" charset="0"/>
              <a:buNone/>
            </a:pPr>
            <a:r>
              <a:rPr lang="en-US" sz="1800" b="1" dirty="0">
                <a:solidFill>
                  <a:srgbClr val="595959"/>
                </a:solidFill>
                <a:latin typeface="Arial" panose="020B0604020202020204" pitchFamily="34" charset="0"/>
              </a:rPr>
              <a:t>Dependent Events – </a:t>
            </a:r>
            <a:r>
              <a:rPr lang="en-US" sz="1800" i="0" u="none" strike="noStrike" dirty="0">
                <a:solidFill>
                  <a:srgbClr val="595959"/>
                </a:solidFill>
                <a:effectLst/>
                <a:latin typeface="Arial" panose="020B0604020202020204" pitchFamily="34" charset="0"/>
              </a:rPr>
              <a:t>Refer to the occurrence of one event affecting the probability of another event</a:t>
            </a:r>
          </a:p>
          <a:p>
            <a:pPr marL="0" indent="0">
              <a:spcBef>
                <a:spcPts val="0"/>
              </a:spcBef>
              <a:spcAft>
                <a:spcPts val="600"/>
              </a:spcAft>
              <a:buFont typeface="Arial" panose="020B0604020202020204" pitchFamily="34" charset="0"/>
              <a:buNone/>
            </a:pPr>
            <a:endParaRPr lang="en-US" sz="1800" dirty="0">
              <a:solidFill>
                <a:srgbClr val="595959"/>
              </a:solidFill>
              <a:latin typeface="Arial" panose="020B0604020202020204" pitchFamily="34" charset="0"/>
            </a:endParaRPr>
          </a:p>
          <a:p>
            <a:pPr marL="0" indent="0">
              <a:spcBef>
                <a:spcPts val="0"/>
              </a:spcBef>
              <a:spcAft>
                <a:spcPts val="600"/>
              </a:spcAft>
              <a:buFont typeface="Arial" panose="020B0604020202020204" pitchFamily="34" charset="0"/>
              <a:buNone/>
            </a:pPr>
            <a:endParaRPr lang="en-US" sz="1800" i="0" u="none" strike="noStrike" dirty="0">
              <a:solidFill>
                <a:srgbClr val="595959"/>
              </a:solidFill>
              <a:effectLst/>
              <a:latin typeface="Arial" panose="020B0604020202020204" pitchFamily="34" charset="0"/>
            </a:endParaRPr>
          </a:p>
          <a:p>
            <a:pPr marL="0" indent="0">
              <a:spcBef>
                <a:spcPts val="0"/>
              </a:spcBef>
              <a:spcAft>
                <a:spcPts val="600"/>
              </a:spcAft>
              <a:buFont typeface="Arial" panose="020B0604020202020204" pitchFamily="34" charset="0"/>
              <a:buNone/>
            </a:pPr>
            <a:endParaRPr lang="en-US" sz="1800" dirty="0">
              <a:solidFill>
                <a:srgbClr val="595959"/>
              </a:solidFill>
              <a:latin typeface="Arial" panose="020B0604020202020204" pitchFamily="34" charset="0"/>
            </a:endParaRPr>
          </a:p>
          <a:p>
            <a:pPr marL="0" indent="0">
              <a:spcBef>
                <a:spcPts val="0"/>
              </a:spcBef>
              <a:spcAft>
                <a:spcPts val="600"/>
              </a:spcAft>
              <a:buFont typeface="Arial" panose="020B0604020202020204" pitchFamily="34" charset="0"/>
              <a:buNone/>
            </a:pPr>
            <a:endParaRPr lang="en-US" sz="1800" i="0" u="none" strike="noStrike" dirty="0">
              <a:solidFill>
                <a:srgbClr val="595959"/>
              </a:solidFill>
              <a:effectLst/>
              <a:latin typeface="Arial" panose="020B0604020202020204" pitchFamily="34" charset="0"/>
            </a:endParaRPr>
          </a:p>
          <a:p>
            <a:pPr marL="0" indent="0">
              <a:spcBef>
                <a:spcPts val="0"/>
              </a:spcBef>
              <a:spcAft>
                <a:spcPts val="600"/>
              </a:spcAft>
              <a:buFont typeface="Arial" panose="020B0604020202020204" pitchFamily="34" charset="0"/>
              <a:buNone/>
            </a:pPr>
            <a:endParaRPr lang="en-US" sz="1800" dirty="0">
              <a:solidFill>
                <a:srgbClr val="595959"/>
              </a:solidFill>
              <a:latin typeface="Arial" panose="020B0604020202020204" pitchFamily="34" charset="0"/>
            </a:endParaRPr>
          </a:p>
          <a:p>
            <a:pPr marL="0" indent="0">
              <a:spcBef>
                <a:spcPts val="0"/>
              </a:spcBef>
              <a:spcAft>
                <a:spcPts val="600"/>
              </a:spcAft>
              <a:buFont typeface="Arial" panose="020B0604020202020204" pitchFamily="34" charset="0"/>
              <a:buNone/>
            </a:pPr>
            <a:endParaRPr lang="en-US" sz="1800" i="0" u="none" strike="noStrike" dirty="0">
              <a:solidFill>
                <a:srgbClr val="595959"/>
              </a:solidFill>
              <a:effectLst/>
              <a:latin typeface="Arial" panose="020B0604020202020204" pitchFamily="34" charset="0"/>
            </a:endParaRPr>
          </a:p>
          <a:p>
            <a:pPr marL="0" indent="0">
              <a:spcBef>
                <a:spcPts val="0"/>
              </a:spcBef>
              <a:spcAft>
                <a:spcPts val="600"/>
              </a:spcAft>
              <a:buFont typeface="Arial" panose="020B0604020202020204" pitchFamily="34" charset="0"/>
              <a:buNone/>
            </a:pPr>
            <a:endParaRPr lang="en-US" sz="1800" dirty="0">
              <a:solidFill>
                <a:srgbClr val="595959"/>
              </a:solidFill>
              <a:latin typeface="Arial" panose="020B0604020202020204" pitchFamily="34" charset="0"/>
            </a:endParaRPr>
          </a:p>
          <a:p>
            <a:pPr marL="0" indent="0">
              <a:spcBef>
                <a:spcPts val="0"/>
              </a:spcBef>
              <a:spcAft>
                <a:spcPts val="600"/>
              </a:spcAft>
              <a:buFont typeface="Arial" panose="020B0604020202020204" pitchFamily="34" charset="0"/>
              <a:buNone/>
            </a:pPr>
            <a:endParaRPr lang="en-US" sz="1800" i="0" u="none" strike="noStrike" dirty="0">
              <a:solidFill>
                <a:srgbClr val="595959"/>
              </a:solidFill>
              <a:effectLst/>
              <a:latin typeface="Arial" panose="020B0604020202020204" pitchFamily="34" charset="0"/>
            </a:endParaRPr>
          </a:p>
          <a:p>
            <a:pPr marL="0" indent="0">
              <a:spcBef>
                <a:spcPts val="0"/>
              </a:spcBef>
              <a:spcAft>
                <a:spcPts val="600"/>
              </a:spcAft>
              <a:buFont typeface="Arial" panose="020B0604020202020204" pitchFamily="34" charset="0"/>
              <a:buNone/>
            </a:pPr>
            <a:endParaRPr lang="en-US" sz="1800" dirty="0">
              <a:solidFill>
                <a:srgbClr val="595959"/>
              </a:solidFill>
              <a:latin typeface="Arial" panose="020B0604020202020204" pitchFamily="34" charset="0"/>
            </a:endParaRPr>
          </a:p>
          <a:p>
            <a:pPr marL="0" indent="0">
              <a:spcBef>
                <a:spcPts val="0"/>
              </a:spcBef>
              <a:spcAft>
                <a:spcPts val="600"/>
              </a:spcAft>
              <a:buFont typeface="Arial" panose="020B0604020202020204" pitchFamily="34" charset="0"/>
              <a:buNone/>
            </a:pPr>
            <a:endParaRPr lang="en-US" sz="1800" i="0" u="none" strike="noStrike" dirty="0">
              <a:solidFill>
                <a:srgbClr val="595959"/>
              </a:solidFill>
              <a:effectLst/>
              <a:latin typeface="Arial" panose="020B0604020202020204" pitchFamily="34" charset="0"/>
            </a:endParaRPr>
          </a:p>
        </p:txBody>
      </p:sp>
      <p:grpSp>
        <p:nvGrpSpPr>
          <p:cNvPr id="14" name="Group 13">
            <a:extLst>
              <a:ext uri="{FF2B5EF4-FFF2-40B4-BE49-F238E27FC236}">
                <a16:creationId xmlns:a16="http://schemas.microsoft.com/office/drawing/2014/main" id="{5EB72D7C-1111-4ED8-8797-72FEA6BB2D1D}"/>
              </a:ext>
            </a:extLst>
          </p:cNvPr>
          <p:cNvGrpSpPr/>
          <p:nvPr/>
        </p:nvGrpSpPr>
        <p:grpSpPr>
          <a:xfrm>
            <a:off x="3143249" y="1130122"/>
            <a:ext cx="3286125" cy="743739"/>
            <a:chOff x="2819400" y="1110840"/>
            <a:chExt cx="2876550" cy="743739"/>
          </a:xfrm>
        </p:grpSpPr>
        <p:sp>
          <p:nvSpPr>
            <p:cNvPr id="13" name="TextBox 12">
              <a:extLst>
                <a:ext uri="{FF2B5EF4-FFF2-40B4-BE49-F238E27FC236}">
                  <a16:creationId xmlns:a16="http://schemas.microsoft.com/office/drawing/2014/main" id="{754BD1E3-0189-4A2F-9D43-788169F21D49}"/>
                </a:ext>
              </a:extLst>
            </p:cNvPr>
            <p:cNvSpPr txBox="1"/>
            <p:nvPr/>
          </p:nvSpPr>
          <p:spPr>
            <a:xfrm>
              <a:off x="2819400" y="1110840"/>
              <a:ext cx="2876550" cy="646331"/>
            </a:xfrm>
            <a:prstGeom prst="rect">
              <a:avLst/>
            </a:prstGeom>
            <a:noFill/>
          </p:spPr>
          <p:txBody>
            <a:bodyPr wrap="square" anchor="ctr">
              <a:spAutoFit/>
            </a:bodyPr>
            <a:lstStyle/>
            <a:p>
              <a:pPr marL="0" indent="0" algn="ctr">
                <a:spcBef>
                  <a:spcPts val="0"/>
                </a:spcBef>
                <a:spcAft>
                  <a:spcPts val="600"/>
                </a:spcAft>
                <a:buNone/>
              </a:pPr>
              <a:r>
                <a:rPr lang="en-US" sz="1800" b="1" dirty="0">
                  <a:solidFill>
                    <a:srgbClr val="595959"/>
                  </a:solidFill>
                  <a:latin typeface="Arial" panose="020B0604020202020204" pitchFamily="34" charset="0"/>
                </a:rPr>
                <a:t>P(</a:t>
              </a:r>
              <a:r>
                <a:rPr lang="en-US" b="1" dirty="0">
                  <a:solidFill>
                    <a:srgbClr val="595959"/>
                  </a:solidFill>
                  <a:latin typeface="Arial" panose="020B0604020202020204" pitchFamily="34" charset="0"/>
                </a:rPr>
                <a:t>A          B</a:t>
              </a:r>
              <a:r>
                <a:rPr lang="en-US" sz="1800" b="1" dirty="0">
                  <a:solidFill>
                    <a:srgbClr val="595959"/>
                  </a:solidFill>
                  <a:latin typeface="Arial" panose="020B0604020202020204" pitchFamily="34" charset="0"/>
                </a:rPr>
                <a:t>) = P(A) X P(B)</a:t>
              </a:r>
              <a:endParaRPr lang="en-US" sz="1800" b="1" baseline="30000" dirty="0">
                <a:solidFill>
                  <a:srgbClr val="595959"/>
                </a:solidFill>
                <a:latin typeface="Arial" panose="020B0604020202020204" pitchFamily="34" charset="0"/>
              </a:endParaRPr>
            </a:p>
          </p:txBody>
        </p:sp>
        <p:sp>
          <p:nvSpPr>
            <p:cNvPr id="5" name="Block Arc 4">
              <a:extLst>
                <a:ext uri="{FF2B5EF4-FFF2-40B4-BE49-F238E27FC236}">
                  <a16:creationId xmlns:a16="http://schemas.microsoft.com/office/drawing/2014/main" id="{2FB980E5-CD6A-43D3-94E5-7C5B4EDD9482}"/>
                </a:ext>
              </a:extLst>
            </p:cNvPr>
            <p:cNvSpPr/>
            <p:nvPr/>
          </p:nvSpPr>
          <p:spPr>
            <a:xfrm>
              <a:off x="3429000" y="1278163"/>
              <a:ext cx="447675" cy="576416"/>
            </a:xfrm>
            <a:prstGeom prst="blockArc">
              <a:avLst/>
            </a:prstGeom>
            <a:solidFill>
              <a:schemeClr val="tx1">
                <a:lumMod val="65000"/>
                <a:lumOff val="3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16" name="Picture 15">
            <a:extLst>
              <a:ext uri="{FF2B5EF4-FFF2-40B4-BE49-F238E27FC236}">
                <a16:creationId xmlns:a16="http://schemas.microsoft.com/office/drawing/2014/main" id="{DE47B844-1644-4CB6-A14C-FC426BC36FA6}"/>
              </a:ext>
            </a:extLst>
          </p:cNvPr>
          <p:cNvPicPr>
            <a:picLocks noChangeAspect="1"/>
          </p:cNvPicPr>
          <p:nvPr/>
        </p:nvPicPr>
        <p:blipFill>
          <a:blip r:embed="rId7"/>
          <a:stretch>
            <a:fillRect/>
          </a:stretch>
        </p:blipFill>
        <p:spPr>
          <a:xfrm>
            <a:off x="331469" y="2792643"/>
            <a:ext cx="2428875" cy="1912013"/>
          </a:xfrm>
          <a:prstGeom prst="rect">
            <a:avLst/>
          </a:prstGeom>
        </p:spPr>
      </p:pic>
      <p:sp>
        <p:nvSpPr>
          <p:cNvPr id="17" name="TextBox 16">
            <a:extLst>
              <a:ext uri="{FF2B5EF4-FFF2-40B4-BE49-F238E27FC236}">
                <a16:creationId xmlns:a16="http://schemas.microsoft.com/office/drawing/2014/main" id="{F5E43015-D31A-4893-8845-842094ECBBF2}"/>
              </a:ext>
            </a:extLst>
          </p:cNvPr>
          <p:cNvSpPr txBox="1"/>
          <p:nvPr/>
        </p:nvSpPr>
        <p:spPr>
          <a:xfrm>
            <a:off x="161925" y="2464780"/>
            <a:ext cx="4162425" cy="307777"/>
          </a:xfrm>
          <a:prstGeom prst="rect">
            <a:avLst/>
          </a:prstGeom>
          <a:noFill/>
        </p:spPr>
        <p:txBody>
          <a:bodyPr wrap="square" rtlCol="0">
            <a:spAutoFit/>
          </a:bodyPr>
          <a:lstStyle/>
          <a:p>
            <a:r>
              <a:rPr lang="en-US" sz="1400" dirty="0">
                <a:solidFill>
                  <a:srgbClr val="595959"/>
                </a:solidFill>
                <a:latin typeface="Arial" panose="020B0604020202020204" pitchFamily="34" charset="0"/>
              </a:rPr>
              <a:t>A box containing 10 marbles – 7 green and 3 blue</a:t>
            </a:r>
          </a:p>
        </p:txBody>
      </p:sp>
      <p:sp>
        <p:nvSpPr>
          <p:cNvPr id="20" name="Rectangle 19">
            <a:extLst>
              <a:ext uri="{FF2B5EF4-FFF2-40B4-BE49-F238E27FC236}">
                <a16:creationId xmlns:a16="http://schemas.microsoft.com/office/drawing/2014/main" id="{FD577EE2-CD86-4194-9F50-D90EC67B78CC}"/>
              </a:ext>
            </a:extLst>
          </p:cNvPr>
          <p:cNvSpPr/>
          <p:nvPr/>
        </p:nvSpPr>
        <p:spPr>
          <a:xfrm>
            <a:off x="2845594" y="3162340"/>
            <a:ext cx="2709862" cy="1009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rPr>
              <a:t>Probability of select a green marble - </a:t>
            </a:r>
          </a:p>
          <a:p>
            <a:r>
              <a:rPr lang="en-US" sz="1200" dirty="0">
                <a:solidFill>
                  <a:schemeClr val="bg1"/>
                </a:solidFill>
                <a:latin typeface="Arial" panose="020B0604020202020204" pitchFamily="34" charset="0"/>
              </a:rPr>
              <a:t>P(green) = 7/10</a:t>
            </a:r>
          </a:p>
          <a:p>
            <a:endParaRPr lang="en-US" sz="1200" dirty="0">
              <a:solidFill>
                <a:schemeClr val="bg1"/>
              </a:solidFill>
              <a:latin typeface="Arial" panose="020B0604020202020204" pitchFamily="34" charset="0"/>
            </a:endParaRPr>
          </a:p>
          <a:p>
            <a:r>
              <a:rPr lang="en-US" sz="1200" dirty="0">
                <a:solidFill>
                  <a:schemeClr val="bg1"/>
                </a:solidFill>
                <a:latin typeface="Arial" panose="020B0604020202020204" pitchFamily="34" charset="0"/>
              </a:rPr>
              <a:t>Probability of select a blue marble - </a:t>
            </a:r>
          </a:p>
          <a:p>
            <a:r>
              <a:rPr lang="en-US" sz="1200" dirty="0">
                <a:solidFill>
                  <a:schemeClr val="bg1"/>
                </a:solidFill>
                <a:latin typeface="Arial" panose="020B0604020202020204" pitchFamily="34" charset="0"/>
              </a:rPr>
              <a:t>P(blue) = 3/10</a:t>
            </a:r>
          </a:p>
        </p:txBody>
      </p:sp>
      <p:sp>
        <p:nvSpPr>
          <p:cNvPr id="22" name="Arrow: Right 21">
            <a:extLst>
              <a:ext uri="{FF2B5EF4-FFF2-40B4-BE49-F238E27FC236}">
                <a16:creationId xmlns:a16="http://schemas.microsoft.com/office/drawing/2014/main" id="{273FB6E1-C320-4F2F-BC81-B7E233199FF5}"/>
              </a:ext>
            </a:extLst>
          </p:cNvPr>
          <p:cNvSpPr/>
          <p:nvPr/>
        </p:nvSpPr>
        <p:spPr>
          <a:xfrm>
            <a:off x="5725955" y="3563723"/>
            <a:ext cx="347659" cy="2247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74F8D043-AC6F-43F4-B72E-14F779307BBB}"/>
              </a:ext>
            </a:extLst>
          </p:cNvPr>
          <p:cNvPicPr>
            <a:picLocks noChangeAspect="1"/>
          </p:cNvPicPr>
          <p:nvPr/>
        </p:nvPicPr>
        <p:blipFill>
          <a:blip r:embed="rId8"/>
          <a:stretch>
            <a:fillRect/>
          </a:stretch>
        </p:blipFill>
        <p:spPr>
          <a:xfrm>
            <a:off x="6244114" y="2804527"/>
            <a:ext cx="3870904" cy="1888246"/>
          </a:xfrm>
          <a:prstGeom prst="rect">
            <a:avLst/>
          </a:prstGeom>
        </p:spPr>
      </p:pic>
      <p:sp>
        <p:nvSpPr>
          <p:cNvPr id="25" name="Arrow: Right 24">
            <a:extLst>
              <a:ext uri="{FF2B5EF4-FFF2-40B4-BE49-F238E27FC236}">
                <a16:creationId xmlns:a16="http://schemas.microsoft.com/office/drawing/2014/main" id="{E91A6DA9-78E7-4BAF-A337-DF83BE69E431}"/>
              </a:ext>
            </a:extLst>
          </p:cNvPr>
          <p:cNvSpPr/>
          <p:nvPr/>
        </p:nvSpPr>
        <p:spPr>
          <a:xfrm>
            <a:off x="10285518" y="3563723"/>
            <a:ext cx="347659" cy="2247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091A377-8EFA-44CB-954F-7DA91016703C}"/>
              </a:ext>
            </a:extLst>
          </p:cNvPr>
          <p:cNvSpPr txBox="1"/>
          <p:nvPr/>
        </p:nvSpPr>
        <p:spPr>
          <a:xfrm>
            <a:off x="10677526" y="3274600"/>
            <a:ext cx="1410176" cy="784830"/>
          </a:xfrm>
          <a:prstGeom prst="rect">
            <a:avLst/>
          </a:prstGeom>
          <a:noFill/>
        </p:spPr>
        <p:txBody>
          <a:bodyPr wrap="square" anchor="ctr">
            <a:spAutoFit/>
          </a:bodyPr>
          <a:lstStyle/>
          <a:p>
            <a:pPr marL="0" indent="0" algn="ctr">
              <a:spcBef>
                <a:spcPts val="0"/>
              </a:spcBef>
              <a:spcAft>
                <a:spcPts val="600"/>
              </a:spcAft>
              <a:buNone/>
            </a:pPr>
            <a:r>
              <a:rPr lang="en-US" sz="2000" b="1" baseline="30000" dirty="0">
                <a:solidFill>
                  <a:srgbClr val="595959"/>
                </a:solidFill>
                <a:latin typeface="Arial" panose="020B0604020202020204" pitchFamily="34" charset="0"/>
              </a:rPr>
              <a:t>P(Green and Blue Marble) = </a:t>
            </a:r>
          </a:p>
          <a:p>
            <a:pPr marL="0" indent="0" algn="ctr">
              <a:spcBef>
                <a:spcPts val="0"/>
              </a:spcBef>
              <a:spcAft>
                <a:spcPts val="600"/>
              </a:spcAft>
              <a:buNone/>
            </a:pPr>
            <a:r>
              <a:rPr lang="en-US" sz="2000" b="1" baseline="30000" dirty="0">
                <a:solidFill>
                  <a:srgbClr val="595959"/>
                </a:solidFill>
                <a:latin typeface="Arial" panose="020B0604020202020204" pitchFamily="34" charset="0"/>
              </a:rPr>
              <a:t>7/10 X 3/9</a:t>
            </a:r>
          </a:p>
        </p:txBody>
      </p:sp>
      <p:pic>
        <p:nvPicPr>
          <p:cNvPr id="29" name="Picture 28">
            <a:extLst>
              <a:ext uri="{FF2B5EF4-FFF2-40B4-BE49-F238E27FC236}">
                <a16:creationId xmlns:a16="http://schemas.microsoft.com/office/drawing/2014/main" id="{363E651B-5C95-460B-8CFA-1EE6B78EF3E2}"/>
              </a:ext>
            </a:extLst>
          </p:cNvPr>
          <p:cNvPicPr>
            <a:picLocks noChangeAspect="1"/>
          </p:cNvPicPr>
          <p:nvPr/>
        </p:nvPicPr>
        <p:blipFill>
          <a:blip r:embed="rId9"/>
          <a:stretch>
            <a:fillRect/>
          </a:stretch>
        </p:blipFill>
        <p:spPr>
          <a:xfrm>
            <a:off x="3323519" y="4791957"/>
            <a:ext cx="5800093" cy="1888245"/>
          </a:xfrm>
          <a:prstGeom prst="rect">
            <a:avLst/>
          </a:prstGeom>
        </p:spPr>
      </p:pic>
      <p:sp>
        <p:nvSpPr>
          <p:cNvPr id="30" name="TextBox 29">
            <a:extLst>
              <a:ext uri="{FF2B5EF4-FFF2-40B4-BE49-F238E27FC236}">
                <a16:creationId xmlns:a16="http://schemas.microsoft.com/office/drawing/2014/main" id="{F563360A-6BA1-49FD-A33D-B44A35085FD0}"/>
              </a:ext>
            </a:extLst>
          </p:cNvPr>
          <p:cNvSpPr txBox="1"/>
          <p:nvPr/>
        </p:nvSpPr>
        <p:spPr>
          <a:xfrm>
            <a:off x="9090290" y="4798566"/>
            <a:ext cx="3101709" cy="1569660"/>
          </a:xfrm>
          <a:prstGeom prst="rect">
            <a:avLst/>
          </a:prstGeom>
          <a:noFill/>
        </p:spPr>
        <p:txBody>
          <a:bodyPr wrap="square">
            <a:spAutoFit/>
          </a:bodyPr>
          <a:lstStyle/>
          <a:p>
            <a:pPr marL="285750" indent="-285750">
              <a:spcBef>
                <a:spcPts val="0"/>
              </a:spcBef>
              <a:buFont typeface="Arial" panose="020B0604020202020204" pitchFamily="34" charset="0"/>
              <a:buChar char="•"/>
            </a:pPr>
            <a:r>
              <a:rPr lang="en-US" sz="1600" b="1" dirty="0">
                <a:solidFill>
                  <a:schemeClr val="accent1"/>
                </a:solidFill>
                <a:latin typeface="Arial" panose="020B0604020202020204" pitchFamily="34" charset="0"/>
              </a:rPr>
              <a:t>Mutually Exclusive Events – </a:t>
            </a:r>
            <a:r>
              <a:rPr lang="en-US" sz="1600" dirty="0">
                <a:solidFill>
                  <a:schemeClr val="accent1"/>
                </a:solidFill>
                <a:latin typeface="Arial" panose="020B0604020202020204" pitchFamily="34" charset="0"/>
              </a:rPr>
              <a:t>the occurrence of one event blocks another event</a:t>
            </a:r>
            <a:endParaRPr lang="en-US" sz="1600" b="1" dirty="0">
              <a:solidFill>
                <a:schemeClr val="accent1"/>
              </a:solidFill>
              <a:latin typeface="Arial" panose="020B0604020202020204" pitchFamily="34" charset="0"/>
            </a:endParaRPr>
          </a:p>
          <a:p>
            <a:pPr marL="285750" indent="-285750">
              <a:buFont typeface="Arial" panose="020B0604020202020204" pitchFamily="34" charset="0"/>
              <a:buChar char="•"/>
            </a:pPr>
            <a:r>
              <a:rPr lang="en-US" sz="1600" b="1" dirty="0">
                <a:solidFill>
                  <a:schemeClr val="accent1"/>
                </a:solidFill>
                <a:latin typeface="Arial" panose="020B0604020202020204" pitchFamily="34" charset="0"/>
              </a:rPr>
              <a:t>Exhaustive Events – </a:t>
            </a:r>
            <a:r>
              <a:rPr lang="en-US" sz="1600" dirty="0">
                <a:solidFill>
                  <a:schemeClr val="accent1"/>
                </a:solidFill>
                <a:latin typeface="Arial" panose="020B0604020202020204" pitchFamily="34" charset="0"/>
              </a:rPr>
              <a:t>the outcome of all events completes the sample space</a:t>
            </a:r>
          </a:p>
        </p:txBody>
      </p:sp>
      <p:pic>
        <p:nvPicPr>
          <p:cNvPr id="31" name="Picture 30">
            <a:extLst>
              <a:ext uri="{FF2B5EF4-FFF2-40B4-BE49-F238E27FC236}">
                <a16:creationId xmlns:a16="http://schemas.microsoft.com/office/drawing/2014/main" id="{B0E694AD-1B49-4F4E-8ED8-0B1650C77FD1}"/>
              </a:ext>
            </a:extLst>
          </p:cNvPr>
          <p:cNvPicPr>
            <a:picLocks noChangeAspect="1"/>
          </p:cNvPicPr>
          <p:nvPr/>
        </p:nvPicPr>
        <p:blipFill>
          <a:blip r:embed="rId10"/>
          <a:stretch>
            <a:fillRect/>
          </a:stretch>
        </p:blipFill>
        <p:spPr>
          <a:xfrm>
            <a:off x="317430" y="4791957"/>
            <a:ext cx="2709862" cy="1888245"/>
          </a:xfrm>
          <a:prstGeom prst="rect">
            <a:avLst/>
          </a:prstGeom>
        </p:spPr>
      </p:pic>
    </p:spTree>
    <p:extLst>
      <p:ext uri="{BB962C8B-B14F-4D97-AF65-F5344CB8AC3E}">
        <p14:creationId xmlns:p14="http://schemas.microsoft.com/office/powerpoint/2010/main" val="1793107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F648BD9-4AD6-4B3D-B00B-B154450C2AE6}"/>
              </a:ext>
            </a:extLst>
          </p:cNvPr>
          <p:cNvGraphicFramePr>
            <a:graphicFrameLocks noChangeAspect="1"/>
          </p:cNvGraphicFramePr>
          <p:nvPr>
            <p:custDataLst>
              <p:tags r:id="rId2"/>
            </p:custDataLst>
            <p:extLst>
              <p:ext uri="{D42A27DB-BD31-4B8C-83A1-F6EECF244321}">
                <p14:modId xmlns:p14="http://schemas.microsoft.com/office/powerpoint/2010/main" val="42014182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01" name="think-cell Slide" r:id="rId6" imgW="395" imgH="394" progId="TCLayout.ActiveDocument.1">
                  <p:embed/>
                </p:oleObj>
              </mc:Choice>
              <mc:Fallback>
                <p:oleObj name="think-cell Slide" r:id="rId6" imgW="395" imgH="394" progId="TCLayout.ActiveDocument.1">
                  <p:embed/>
                  <p:pic>
                    <p:nvPicPr>
                      <p:cNvPr id="7" name="Object 6" hidden="1">
                        <a:extLst>
                          <a:ext uri="{FF2B5EF4-FFF2-40B4-BE49-F238E27FC236}">
                            <a16:creationId xmlns:a16="http://schemas.microsoft.com/office/drawing/2014/main" id="{FF648BD9-4AD6-4B3D-B00B-B154450C2AE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6FCBB248-4DFD-41B3-BAA2-BBC7C388911A}"/>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000" dirty="0">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82440C3A-A635-4CB2-AABA-F385CCC65AB1}"/>
              </a:ext>
            </a:extLst>
          </p:cNvPr>
          <p:cNvSpPr>
            <a:spLocks noGrp="1"/>
          </p:cNvSpPr>
          <p:nvPr>
            <p:ph type="title"/>
          </p:nvPr>
        </p:nvSpPr>
        <p:spPr>
          <a:xfrm>
            <a:off x="161925" y="288925"/>
            <a:ext cx="10515600" cy="587375"/>
          </a:xfrm>
        </p:spPr>
        <p:txBody>
          <a:bodyPr>
            <a:normAutofit fontScale="90000"/>
          </a:bodyPr>
          <a:lstStyle/>
          <a:p>
            <a:pPr rtl="0">
              <a:spcBef>
                <a:spcPts val="0"/>
              </a:spcBef>
              <a:spcAft>
                <a:spcPts val="0"/>
              </a:spcAft>
            </a:pPr>
            <a:r>
              <a:rPr lang="en-US" sz="4400" b="0" i="0" u="none" strike="noStrike" dirty="0">
                <a:solidFill>
                  <a:schemeClr val="accent1"/>
                </a:solidFill>
                <a:effectLst/>
                <a:latin typeface="Arial" panose="020B0604020202020204" pitchFamily="34" charset="0"/>
              </a:rPr>
              <a:t>Probability Theory Contd</a:t>
            </a:r>
            <a:r>
              <a:rPr lang="en-US" dirty="0">
                <a:solidFill>
                  <a:schemeClr val="accent1"/>
                </a:solidFill>
                <a:latin typeface="Arial" panose="020B0604020202020204" pitchFamily="34" charset="0"/>
              </a:rPr>
              <a:t>.</a:t>
            </a:r>
            <a:endParaRPr lang="en-US" dirty="0">
              <a:solidFill>
                <a:schemeClr val="accent1"/>
              </a:solidFill>
            </a:endParaRPr>
          </a:p>
        </p:txBody>
      </p:sp>
      <p:sp>
        <p:nvSpPr>
          <p:cNvPr id="3" name="Content Placeholder 2">
            <a:extLst>
              <a:ext uri="{FF2B5EF4-FFF2-40B4-BE49-F238E27FC236}">
                <a16:creationId xmlns:a16="http://schemas.microsoft.com/office/drawing/2014/main" id="{643B6540-D072-4BE4-9C5D-272364F02409}"/>
              </a:ext>
            </a:extLst>
          </p:cNvPr>
          <p:cNvSpPr>
            <a:spLocks noGrp="1"/>
          </p:cNvSpPr>
          <p:nvPr>
            <p:ph idx="1"/>
          </p:nvPr>
        </p:nvSpPr>
        <p:spPr>
          <a:xfrm>
            <a:off x="161925" y="824121"/>
            <a:ext cx="4657725" cy="410370"/>
          </a:xfrm>
        </p:spPr>
        <p:txBody>
          <a:bodyPr anchor="ctr">
            <a:normAutofit/>
          </a:bodyPr>
          <a:lstStyle/>
          <a:p>
            <a:pPr marL="0" indent="0" rtl="0">
              <a:spcBef>
                <a:spcPts val="0"/>
              </a:spcBef>
              <a:spcAft>
                <a:spcPts val="1600"/>
              </a:spcAft>
              <a:buNone/>
            </a:pPr>
            <a:r>
              <a:rPr lang="en-US" sz="1800" b="1" i="0" u="none" strike="noStrike" dirty="0">
                <a:solidFill>
                  <a:srgbClr val="595959"/>
                </a:solidFill>
                <a:effectLst/>
                <a:latin typeface="Arial" panose="020B0604020202020204" pitchFamily="34" charset="0"/>
              </a:rPr>
              <a:t>The chance that an event will occur</a:t>
            </a:r>
            <a:endParaRPr lang="en-US" b="0" dirty="0">
              <a:effectLst/>
            </a:endParaRPr>
          </a:p>
        </p:txBody>
      </p:sp>
      <p:sp>
        <p:nvSpPr>
          <p:cNvPr id="8" name="Content Placeholder 2">
            <a:extLst>
              <a:ext uri="{FF2B5EF4-FFF2-40B4-BE49-F238E27FC236}">
                <a16:creationId xmlns:a16="http://schemas.microsoft.com/office/drawing/2014/main" id="{BF2329BD-39D0-4327-BEB7-225BDCC9F3E4}"/>
              </a:ext>
            </a:extLst>
          </p:cNvPr>
          <p:cNvSpPr txBox="1">
            <a:spLocks/>
          </p:cNvSpPr>
          <p:nvPr/>
        </p:nvSpPr>
        <p:spPr>
          <a:xfrm>
            <a:off x="161925" y="1237478"/>
            <a:ext cx="5505449" cy="85802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600"/>
              </a:spcAft>
              <a:buFont typeface="Arial" panose="020B0604020202020204" pitchFamily="34" charset="0"/>
              <a:buNone/>
            </a:pPr>
            <a:r>
              <a:rPr lang="en-US" sz="1800" b="1" dirty="0">
                <a:solidFill>
                  <a:srgbClr val="595959"/>
                </a:solidFill>
                <a:latin typeface="Arial" panose="020B0604020202020204" pitchFamily="34" charset="0"/>
              </a:rPr>
              <a:t>Sample Space –</a:t>
            </a:r>
            <a:r>
              <a:rPr lang="en-US" sz="1800" dirty="0">
                <a:solidFill>
                  <a:srgbClr val="595959"/>
                </a:solidFill>
                <a:latin typeface="Arial" panose="020B0604020202020204" pitchFamily="34" charset="0"/>
              </a:rPr>
              <a:t> Entire set of possible outcomes -</a:t>
            </a:r>
          </a:p>
        </p:txBody>
      </p:sp>
      <p:sp>
        <p:nvSpPr>
          <p:cNvPr id="9" name="TextBox 8">
            <a:extLst>
              <a:ext uri="{FF2B5EF4-FFF2-40B4-BE49-F238E27FC236}">
                <a16:creationId xmlns:a16="http://schemas.microsoft.com/office/drawing/2014/main" id="{E909346B-BE38-4F34-9B98-5B0732546F45}"/>
              </a:ext>
            </a:extLst>
          </p:cNvPr>
          <p:cNvSpPr txBox="1"/>
          <p:nvPr/>
        </p:nvSpPr>
        <p:spPr>
          <a:xfrm>
            <a:off x="5788820" y="1481823"/>
            <a:ext cx="2043112" cy="369332"/>
          </a:xfrm>
          <a:prstGeom prst="rect">
            <a:avLst/>
          </a:prstGeom>
          <a:noFill/>
        </p:spPr>
        <p:txBody>
          <a:bodyPr wrap="square">
            <a:spAutoFit/>
          </a:bodyPr>
          <a:lstStyle/>
          <a:p>
            <a:pPr marL="0" indent="0">
              <a:spcBef>
                <a:spcPts val="0"/>
              </a:spcBef>
              <a:spcAft>
                <a:spcPts val="600"/>
              </a:spcAft>
              <a:buNone/>
            </a:pPr>
            <a:r>
              <a:rPr lang="en-US" sz="1800" b="1" dirty="0">
                <a:solidFill>
                  <a:schemeClr val="accent2"/>
                </a:solidFill>
                <a:latin typeface="Arial" panose="020B0604020202020204" pitchFamily="34" charset="0"/>
              </a:rPr>
              <a:t>(Head or Tail)</a:t>
            </a:r>
          </a:p>
        </p:txBody>
      </p:sp>
      <p:sp>
        <p:nvSpPr>
          <p:cNvPr id="11" name="Content Placeholder 2">
            <a:extLst>
              <a:ext uri="{FF2B5EF4-FFF2-40B4-BE49-F238E27FC236}">
                <a16:creationId xmlns:a16="http://schemas.microsoft.com/office/drawing/2014/main" id="{2394694A-446D-48F2-83FA-3BCA238DFDBA}"/>
              </a:ext>
            </a:extLst>
          </p:cNvPr>
          <p:cNvSpPr txBox="1">
            <a:spLocks/>
          </p:cNvSpPr>
          <p:nvPr/>
        </p:nvSpPr>
        <p:spPr>
          <a:xfrm>
            <a:off x="161925" y="2095500"/>
            <a:ext cx="11687176" cy="3621289"/>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600"/>
              </a:spcAft>
              <a:buFont typeface="Arial" panose="020B0604020202020204" pitchFamily="34" charset="0"/>
              <a:buNone/>
            </a:pPr>
            <a:r>
              <a:rPr lang="en-US" sz="1800" b="1" dirty="0">
                <a:solidFill>
                  <a:srgbClr val="595959"/>
                </a:solidFill>
                <a:latin typeface="Arial" panose="020B0604020202020204" pitchFamily="34" charset="0"/>
              </a:rPr>
              <a:t>Probability Rules – </a:t>
            </a:r>
          </a:p>
          <a:p>
            <a:pPr>
              <a:spcBef>
                <a:spcPts val="0"/>
              </a:spcBef>
              <a:spcAft>
                <a:spcPts val="600"/>
              </a:spcAft>
            </a:pPr>
            <a:r>
              <a:rPr lang="en-US" sz="1800" dirty="0">
                <a:solidFill>
                  <a:srgbClr val="595959"/>
                </a:solidFill>
                <a:latin typeface="Arial" panose="020B0604020202020204" pitchFamily="34" charset="0"/>
              </a:rPr>
              <a:t>The probability of an event occurring always has a value between 0 and 1, inclusive –</a:t>
            </a:r>
          </a:p>
          <a:p>
            <a:pPr lvl="1">
              <a:spcBef>
                <a:spcPts val="0"/>
              </a:spcBef>
              <a:spcAft>
                <a:spcPts val="600"/>
              </a:spcAft>
            </a:pPr>
            <a:r>
              <a:rPr lang="en-US" sz="1400" dirty="0">
                <a:solidFill>
                  <a:srgbClr val="595959"/>
                </a:solidFill>
                <a:latin typeface="Arial" panose="020B0604020202020204" pitchFamily="34" charset="0"/>
              </a:rPr>
              <a:t>A prob of 0 means that event will not occur</a:t>
            </a:r>
          </a:p>
          <a:p>
            <a:pPr lvl="1">
              <a:spcBef>
                <a:spcPts val="0"/>
              </a:spcBef>
              <a:spcAft>
                <a:spcPts val="600"/>
              </a:spcAft>
            </a:pPr>
            <a:r>
              <a:rPr lang="en-US" sz="1400" dirty="0">
                <a:solidFill>
                  <a:srgbClr val="595959"/>
                </a:solidFill>
                <a:latin typeface="Arial" panose="020B0604020202020204" pitchFamily="34" charset="0"/>
              </a:rPr>
              <a:t>A prob of 1 means that event will definitely occur</a:t>
            </a:r>
          </a:p>
          <a:p>
            <a:pPr>
              <a:spcBef>
                <a:spcPts val="0"/>
              </a:spcBef>
              <a:spcAft>
                <a:spcPts val="600"/>
              </a:spcAft>
            </a:pPr>
            <a:r>
              <a:rPr lang="en-US" sz="1800" dirty="0">
                <a:solidFill>
                  <a:srgbClr val="595959"/>
                </a:solidFill>
                <a:latin typeface="Arial" panose="020B0604020202020204" pitchFamily="34" charset="0"/>
              </a:rPr>
              <a:t>The probability of all outcomes of an event must always add up to 1</a:t>
            </a:r>
          </a:p>
          <a:p>
            <a:pPr lvl="1">
              <a:spcBef>
                <a:spcPts val="0"/>
              </a:spcBef>
              <a:spcAft>
                <a:spcPts val="600"/>
              </a:spcAft>
            </a:pPr>
            <a:r>
              <a:rPr lang="en-US" sz="1400" dirty="0">
                <a:solidFill>
                  <a:srgbClr val="595959"/>
                </a:solidFill>
                <a:latin typeface="Arial" panose="020B0604020202020204" pitchFamily="34" charset="0"/>
              </a:rPr>
              <a:t>Examples of all outcomes of flipping a coin </a:t>
            </a:r>
          </a:p>
          <a:p>
            <a:pPr lvl="1">
              <a:spcBef>
                <a:spcPts val="0"/>
              </a:spcBef>
              <a:spcAft>
                <a:spcPts val="600"/>
              </a:spcAft>
            </a:pPr>
            <a:r>
              <a:rPr lang="en-US" sz="1400" dirty="0">
                <a:solidFill>
                  <a:srgbClr val="595959"/>
                </a:solidFill>
                <a:latin typeface="Arial" panose="020B0604020202020204" pitchFamily="34" charset="0"/>
              </a:rPr>
              <a:t>Examples of all outcomes of flipping two coin </a:t>
            </a:r>
          </a:p>
          <a:p>
            <a:pPr marL="0" indent="0">
              <a:spcBef>
                <a:spcPts val="0"/>
              </a:spcBef>
              <a:spcAft>
                <a:spcPts val="600"/>
              </a:spcAft>
              <a:buNone/>
            </a:pPr>
            <a:endParaRPr lang="en-US" sz="1800" b="1" dirty="0">
              <a:solidFill>
                <a:srgbClr val="595959"/>
              </a:solidFill>
              <a:latin typeface="Arial" panose="020B0604020202020204" pitchFamily="34" charset="0"/>
            </a:endParaRPr>
          </a:p>
          <a:p>
            <a:pPr marL="0" indent="0">
              <a:spcBef>
                <a:spcPts val="0"/>
              </a:spcBef>
              <a:spcAft>
                <a:spcPts val="600"/>
              </a:spcAft>
              <a:buNone/>
            </a:pPr>
            <a:r>
              <a:rPr lang="en-US" sz="1800" b="1" dirty="0">
                <a:solidFill>
                  <a:srgbClr val="595959"/>
                </a:solidFill>
                <a:latin typeface="Arial" panose="020B0604020202020204" pitchFamily="34" charset="0"/>
              </a:rPr>
              <a:t>The complement Rule – </a:t>
            </a:r>
            <a:r>
              <a:rPr lang="en-US" sz="1800" dirty="0">
                <a:solidFill>
                  <a:srgbClr val="595959"/>
                </a:solidFill>
                <a:latin typeface="Arial" panose="020B0604020202020204" pitchFamily="34" charset="0"/>
              </a:rPr>
              <a:t>Since the prob of all outcomes of an event always add up to 1, the prob that an event does not occur, is equal to 1 minus that event will occur</a:t>
            </a:r>
          </a:p>
          <a:p>
            <a:pPr marL="0" indent="0" algn="ctr">
              <a:spcBef>
                <a:spcPts val="0"/>
              </a:spcBef>
              <a:spcAft>
                <a:spcPts val="600"/>
              </a:spcAft>
              <a:buNone/>
            </a:pPr>
            <a:endParaRPr lang="en-US" sz="1800" b="1" dirty="0">
              <a:solidFill>
                <a:srgbClr val="595959"/>
              </a:solidFill>
              <a:latin typeface="Arial" panose="020B0604020202020204" pitchFamily="34" charset="0"/>
            </a:endParaRPr>
          </a:p>
          <a:p>
            <a:pPr marL="0" indent="0" algn="ctr">
              <a:spcBef>
                <a:spcPts val="0"/>
              </a:spcBef>
              <a:spcAft>
                <a:spcPts val="600"/>
              </a:spcAft>
              <a:buNone/>
            </a:pPr>
            <a:r>
              <a:rPr lang="en-US" sz="1800" b="1" dirty="0">
                <a:solidFill>
                  <a:srgbClr val="595959"/>
                </a:solidFill>
                <a:latin typeface="Arial" panose="020B0604020202020204" pitchFamily="34" charset="0"/>
              </a:rPr>
              <a:t>P(A</a:t>
            </a:r>
            <a:r>
              <a:rPr lang="en-US" sz="1800" b="1" baseline="30000" dirty="0">
                <a:solidFill>
                  <a:srgbClr val="595959"/>
                </a:solidFill>
                <a:latin typeface="Arial" panose="020B0604020202020204" pitchFamily="34" charset="0"/>
              </a:rPr>
              <a:t>C</a:t>
            </a:r>
            <a:r>
              <a:rPr lang="en-US" sz="1800" b="1" dirty="0">
                <a:solidFill>
                  <a:srgbClr val="595959"/>
                </a:solidFill>
                <a:latin typeface="Arial" panose="020B0604020202020204" pitchFamily="34" charset="0"/>
              </a:rPr>
              <a:t>) = 1 – P(A)</a:t>
            </a:r>
            <a:endParaRPr lang="en-US" sz="1800" b="1" baseline="30000" dirty="0">
              <a:solidFill>
                <a:srgbClr val="595959"/>
              </a:solidFill>
              <a:latin typeface="Arial" panose="020B0604020202020204" pitchFamily="34" charset="0"/>
            </a:endParaRPr>
          </a:p>
          <a:p>
            <a:pPr marL="0" indent="0">
              <a:spcBef>
                <a:spcPts val="0"/>
              </a:spcBef>
              <a:spcAft>
                <a:spcPts val="600"/>
              </a:spcAft>
              <a:buNone/>
            </a:pPr>
            <a:r>
              <a:rPr lang="en-US" b="1" baseline="30000" dirty="0">
                <a:solidFill>
                  <a:srgbClr val="595959"/>
                </a:solidFill>
                <a:latin typeface="Arial" panose="020B0604020202020204" pitchFamily="34" charset="0"/>
              </a:rPr>
              <a:t>Q –</a:t>
            </a:r>
            <a:r>
              <a:rPr lang="en-US" baseline="30000" dirty="0">
                <a:solidFill>
                  <a:srgbClr val="595959"/>
                </a:solidFill>
                <a:latin typeface="Arial" panose="020B0604020202020204" pitchFamily="34" charset="0"/>
              </a:rPr>
              <a:t> If we flip two coins, what is the prob of not getting two tails?</a:t>
            </a:r>
            <a:endParaRPr lang="en-US" sz="2000" dirty="0">
              <a:solidFill>
                <a:srgbClr val="595959"/>
              </a:solidFill>
              <a:latin typeface="Arial" panose="020B0604020202020204" pitchFamily="34" charset="0"/>
            </a:endParaRPr>
          </a:p>
        </p:txBody>
      </p:sp>
    </p:spTree>
    <p:extLst>
      <p:ext uri="{BB962C8B-B14F-4D97-AF65-F5344CB8AC3E}">
        <p14:creationId xmlns:p14="http://schemas.microsoft.com/office/powerpoint/2010/main" val="2526983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F648BD9-4AD6-4B3D-B00B-B154450C2AE6}"/>
              </a:ext>
            </a:extLst>
          </p:cNvPr>
          <p:cNvGraphicFramePr>
            <a:graphicFrameLocks noChangeAspect="1"/>
          </p:cNvGraphicFramePr>
          <p:nvPr>
            <p:custDataLst>
              <p:tags r:id="rId2"/>
            </p:custDataLst>
            <p:extLst>
              <p:ext uri="{D42A27DB-BD31-4B8C-83A1-F6EECF244321}">
                <p14:modId xmlns:p14="http://schemas.microsoft.com/office/powerpoint/2010/main" val="7784693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25" name="think-cell Slide" r:id="rId6" imgW="395" imgH="394" progId="TCLayout.ActiveDocument.1">
                  <p:embed/>
                </p:oleObj>
              </mc:Choice>
              <mc:Fallback>
                <p:oleObj name="think-cell Slide" r:id="rId6" imgW="395" imgH="394" progId="TCLayout.ActiveDocument.1">
                  <p:embed/>
                  <p:pic>
                    <p:nvPicPr>
                      <p:cNvPr id="7" name="Object 6" hidden="1">
                        <a:extLst>
                          <a:ext uri="{FF2B5EF4-FFF2-40B4-BE49-F238E27FC236}">
                            <a16:creationId xmlns:a16="http://schemas.microsoft.com/office/drawing/2014/main" id="{FF648BD9-4AD6-4B3D-B00B-B154450C2AE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6FCBB248-4DFD-41B3-BAA2-BBC7C388911A}"/>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000" dirty="0">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82440C3A-A635-4CB2-AABA-F385CCC65AB1}"/>
              </a:ext>
            </a:extLst>
          </p:cNvPr>
          <p:cNvSpPr>
            <a:spLocks noGrp="1"/>
          </p:cNvSpPr>
          <p:nvPr>
            <p:ph type="title"/>
          </p:nvPr>
        </p:nvSpPr>
        <p:spPr>
          <a:xfrm>
            <a:off x="161925" y="288925"/>
            <a:ext cx="10515600" cy="587375"/>
          </a:xfrm>
        </p:spPr>
        <p:txBody>
          <a:bodyPr>
            <a:normAutofit fontScale="90000"/>
          </a:bodyPr>
          <a:lstStyle/>
          <a:p>
            <a:pPr rtl="0">
              <a:spcBef>
                <a:spcPts val="0"/>
              </a:spcBef>
              <a:spcAft>
                <a:spcPts val="0"/>
              </a:spcAft>
            </a:pPr>
            <a:r>
              <a:rPr lang="en-US" sz="4400" b="0" i="0" u="none" strike="noStrike" dirty="0">
                <a:solidFill>
                  <a:schemeClr val="accent1"/>
                </a:solidFill>
                <a:effectLst/>
                <a:latin typeface="Arial" panose="020B0604020202020204" pitchFamily="34" charset="0"/>
              </a:rPr>
              <a:t>Probability Theory – Conditional Probability</a:t>
            </a:r>
            <a:endParaRPr lang="en-US" dirty="0">
              <a:solidFill>
                <a:schemeClr val="accent1"/>
              </a:solidFill>
            </a:endParaRPr>
          </a:p>
        </p:txBody>
      </p:sp>
      <p:sp>
        <p:nvSpPr>
          <p:cNvPr id="3" name="Content Placeholder 2">
            <a:extLst>
              <a:ext uri="{FF2B5EF4-FFF2-40B4-BE49-F238E27FC236}">
                <a16:creationId xmlns:a16="http://schemas.microsoft.com/office/drawing/2014/main" id="{643B6540-D072-4BE4-9C5D-272364F02409}"/>
              </a:ext>
            </a:extLst>
          </p:cNvPr>
          <p:cNvSpPr>
            <a:spLocks noGrp="1"/>
          </p:cNvSpPr>
          <p:nvPr>
            <p:ph idx="1"/>
          </p:nvPr>
        </p:nvSpPr>
        <p:spPr>
          <a:xfrm>
            <a:off x="161925" y="824121"/>
            <a:ext cx="9229725" cy="410370"/>
          </a:xfrm>
        </p:spPr>
        <p:txBody>
          <a:bodyPr anchor="ctr">
            <a:normAutofit/>
          </a:bodyPr>
          <a:lstStyle/>
          <a:p>
            <a:pPr marL="0" indent="0" rtl="0">
              <a:spcBef>
                <a:spcPts val="0"/>
              </a:spcBef>
              <a:spcAft>
                <a:spcPts val="1600"/>
              </a:spcAft>
              <a:buNone/>
            </a:pPr>
            <a:r>
              <a:rPr lang="en-US" sz="1800" b="1" i="0" u="none" strike="noStrike" dirty="0">
                <a:solidFill>
                  <a:srgbClr val="595959"/>
                </a:solidFill>
                <a:effectLst/>
                <a:latin typeface="Arial" panose="020B0604020202020204" pitchFamily="34" charset="0"/>
              </a:rPr>
              <a:t>The chance that an event will occur with a certain information given</a:t>
            </a:r>
            <a:endParaRPr lang="en-US" b="0" dirty="0">
              <a:effectLst/>
            </a:endParaRPr>
          </a:p>
        </p:txBody>
      </p:sp>
      <p:sp>
        <p:nvSpPr>
          <p:cNvPr id="11" name="Content Placeholder 2">
            <a:extLst>
              <a:ext uri="{FF2B5EF4-FFF2-40B4-BE49-F238E27FC236}">
                <a16:creationId xmlns:a16="http://schemas.microsoft.com/office/drawing/2014/main" id="{2394694A-446D-48F2-83FA-3BCA238DFDBA}"/>
              </a:ext>
            </a:extLst>
          </p:cNvPr>
          <p:cNvSpPr txBox="1">
            <a:spLocks/>
          </p:cNvSpPr>
          <p:nvPr/>
        </p:nvSpPr>
        <p:spPr>
          <a:xfrm>
            <a:off x="161925" y="3007835"/>
            <a:ext cx="11687176" cy="362128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0" i="0" dirty="0">
                <a:solidFill>
                  <a:srgbClr val="777777"/>
                </a:solidFill>
                <a:effectLst/>
                <a:latin typeface="pt sans"/>
              </a:rPr>
              <a:t>Q - In a group of 100 sports car buyers, 40 bought alarm systems, 30 purchased bucket seats, and 20 purchased an alarm system and bucket seats. If a car buyer chosen at random bought an alarm system, what is the probability they also bought bucket seats?</a:t>
            </a:r>
          </a:p>
          <a:p>
            <a:pPr marL="0" indent="0">
              <a:buNone/>
            </a:pPr>
            <a:r>
              <a:rPr lang="en-US" sz="2000" b="1" dirty="0">
                <a:solidFill>
                  <a:srgbClr val="777777"/>
                </a:solidFill>
                <a:latin typeface="pt sans"/>
              </a:rPr>
              <a:t>Ans -</a:t>
            </a:r>
            <a:r>
              <a:rPr lang="en-US" sz="2000" dirty="0">
                <a:solidFill>
                  <a:srgbClr val="777777"/>
                </a:solidFill>
                <a:latin typeface="pt sans"/>
              </a:rPr>
              <a:t>  N = 100</a:t>
            </a:r>
          </a:p>
          <a:p>
            <a:pPr marL="0" indent="0">
              <a:buNone/>
            </a:pPr>
            <a:r>
              <a:rPr lang="en-US" sz="1800" dirty="0">
                <a:solidFill>
                  <a:srgbClr val="777777"/>
                </a:solidFill>
                <a:latin typeface="pt sans"/>
              </a:rPr>
              <a:t>P(Alarm Systems) = 40/100</a:t>
            </a:r>
            <a:endParaRPr lang="en-US" sz="2000" dirty="0">
              <a:solidFill>
                <a:srgbClr val="777777"/>
              </a:solidFill>
              <a:latin typeface="pt sans"/>
            </a:endParaRPr>
          </a:p>
          <a:p>
            <a:pPr marL="0" indent="0">
              <a:buNone/>
            </a:pPr>
            <a:endParaRPr lang="en-US" sz="2000" dirty="0"/>
          </a:p>
        </p:txBody>
      </p:sp>
      <p:pic>
        <p:nvPicPr>
          <p:cNvPr id="4" name="Picture 3">
            <a:extLst>
              <a:ext uri="{FF2B5EF4-FFF2-40B4-BE49-F238E27FC236}">
                <a16:creationId xmlns:a16="http://schemas.microsoft.com/office/drawing/2014/main" id="{461FDE7F-8AF8-4139-BA6A-D8D8193F596A}"/>
              </a:ext>
            </a:extLst>
          </p:cNvPr>
          <p:cNvPicPr>
            <a:picLocks noChangeAspect="1"/>
          </p:cNvPicPr>
          <p:nvPr/>
        </p:nvPicPr>
        <p:blipFill>
          <a:blip r:embed="rId8"/>
          <a:stretch>
            <a:fillRect/>
          </a:stretch>
        </p:blipFill>
        <p:spPr>
          <a:xfrm>
            <a:off x="252412" y="1333776"/>
            <a:ext cx="3619499" cy="1637748"/>
          </a:xfrm>
          <a:prstGeom prst="rect">
            <a:avLst/>
          </a:prstGeom>
        </p:spPr>
      </p:pic>
      <p:pic>
        <p:nvPicPr>
          <p:cNvPr id="12" name="Picture 11">
            <a:extLst>
              <a:ext uri="{FF2B5EF4-FFF2-40B4-BE49-F238E27FC236}">
                <a16:creationId xmlns:a16="http://schemas.microsoft.com/office/drawing/2014/main" id="{E4B4EA70-2C93-430D-BA14-5409165CB3B4}"/>
              </a:ext>
            </a:extLst>
          </p:cNvPr>
          <p:cNvPicPr>
            <a:picLocks noChangeAspect="1"/>
          </p:cNvPicPr>
          <p:nvPr/>
        </p:nvPicPr>
        <p:blipFill>
          <a:blip r:embed="rId9"/>
          <a:stretch>
            <a:fillRect/>
          </a:stretch>
        </p:blipFill>
        <p:spPr>
          <a:xfrm>
            <a:off x="4512468" y="1333776"/>
            <a:ext cx="3619499" cy="1637748"/>
          </a:xfrm>
          <a:prstGeom prst="rect">
            <a:avLst/>
          </a:prstGeom>
        </p:spPr>
      </p:pic>
      <p:sp>
        <p:nvSpPr>
          <p:cNvPr id="14" name="TextBox 13">
            <a:extLst>
              <a:ext uri="{FF2B5EF4-FFF2-40B4-BE49-F238E27FC236}">
                <a16:creationId xmlns:a16="http://schemas.microsoft.com/office/drawing/2014/main" id="{5C81EE84-158B-4DA5-A20C-A5A346724FA1}"/>
              </a:ext>
            </a:extLst>
          </p:cNvPr>
          <p:cNvSpPr txBox="1"/>
          <p:nvPr/>
        </p:nvSpPr>
        <p:spPr>
          <a:xfrm>
            <a:off x="4024316" y="4320050"/>
            <a:ext cx="2961265" cy="369332"/>
          </a:xfrm>
          <a:prstGeom prst="rect">
            <a:avLst/>
          </a:prstGeom>
          <a:noFill/>
        </p:spPr>
        <p:txBody>
          <a:bodyPr wrap="square">
            <a:spAutoFit/>
          </a:bodyPr>
          <a:lstStyle/>
          <a:p>
            <a:pPr marL="0" indent="0">
              <a:buNone/>
            </a:pPr>
            <a:r>
              <a:rPr lang="en-US" sz="1800" dirty="0">
                <a:solidFill>
                  <a:srgbClr val="777777"/>
                </a:solidFill>
                <a:latin typeface="pt sans"/>
              </a:rPr>
              <a:t>P(Bucket Seats) = 30/100</a:t>
            </a:r>
          </a:p>
        </p:txBody>
      </p:sp>
      <p:sp>
        <p:nvSpPr>
          <p:cNvPr id="16" name="TextBox 15">
            <a:extLst>
              <a:ext uri="{FF2B5EF4-FFF2-40B4-BE49-F238E27FC236}">
                <a16:creationId xmlns:a16="http://schemas.microsoft.com/office/drawing/2014/main" id="{216D10FE-0B8C-402E-BF06-34A937B494B3}"/>
              </a:ext>
            </a:extLst>
          </p:cNvPr>
          <p:cNvSpPr txBox="1"/>
          <p:nvPr/>
        </p:nvSpPr>
        <p:spPr>
          <a:xfrm>
            <a:off x="8030585" y="4320050"/>
            <a:ext cx="3370840" cy="369332"/>
          </a:xfrm>
          <a:prstGeom prst="rect">
            <a:avLst/>
          </a:prstGeom>
          <a:noFill/>
        </p:spPr>
        <p:txBody>
          <a:bodyPr wrap="square">
            <a:spAutoFit/>
          </a:bodyPr>
          <a:lstStyle/>
          <a:p>
            <a:pPr marL="0" indent="0">
              <a:buNone/>
            </a:pPr>
            <a:r>
              <a:rPr lang="en-US" sz="1800" dirty="0">
                <a:solidFill>
                  <a:srgbClr val="777777"/>
                </a:solidFill>
                <a:latin typeface="pt sans"/>
              </a:rPr>
              <a:t>P(Alarm and Bucket) = 20/100</a:t>
            </a:r>
          </a:p>
        </p:txBody>
      </p:sp>
      <p:sp>
        <p:nvSpPr>
          <p:cNvPr id="20" name="TextBox 19">
            <a:extLst>
              <a:ext uri="{FF2B5EF4-FFF2-40B4-BE49-F238E27FC236}">
                <a16:creationId xmlns:a16="http://schemas.microsoft.com/office/drawing/2014/main" id="{3FA291C7-7C29-45CF-8C9D-DEA91F03625E}"/>
              </a:ext>
            </a:extLst>
          </p:cNvPr>
          <p:cNvSpPr txBox="1"/>
          <p:nvPr/>
        </p:nvSpPr>
        <p:spPr>
          <a:xfrm>
            <a:off x="3832555" y="5461040"/>
            <a:ext cx="6306052" cy="369332"/>
          </a:xfrm>
          <a:prstGeom prst="rect">
            <a:avLst/>
          </a:prstGeom>
          <a:noFill/>
        </p:spPr>
        <p:txBody>
          <a:bodyPr wrap="square">
            <a:spAutoFit/>
          </a:bodyPr>
          <a:lstStyle/>
          <a:p>
            <a:pPr marL="0" indent="0">
              <a:buNone/>
            </a:pPr>
            <a:r>
              <a:rPr lang="en-US" sz="1800" dirty="0">
                <a:solidFill>
                  <a:srgbClr val="777777"/>
                </a:solidFill>
                <a:latin typeface="pt sans"/>
              </a:rPr>
              <a:t>P(Bucket | alarm) = 20/100 / 40/100 = 0.5 or 50/100</a:t>
            </a:r>
          </a:p>
        </p:txBody>
      </p:sp>
      <p:pic>
        <p:nvPicPr>
          <p:cNvPr id="21" name="Picture 20">
            <a:extLst>
              <a:ext uri="{FF2B5EF4-FFF2-40B4-BE49-F238E27FC236}">
                <a16:creationId xmlns:a16="http://schemas.microsoft.com/office/drawing/2014/main" id="{7FB2E719-281A-4CEC-839C-149A7C0653F9}"/>
              </a:ext>
            </a:extLst>
          </p:cNvPr>
          <p:cNvPicPr>
            <a:picLocks noChangeAspect="1"/>
          </p:cNvPicPr>
          <p:nvPr/>
        </p:nvPicPr>
        <p:blipFill>
          <a:blip r:embed="rId10"/>
          <a:stretch>
            <a:fillRect/>
          </a:stretch>
        </p:blipFill>
        <p:spPr>
          <a:xfrm>
            <a:off x="482064" y="4736251"/>
            <a:ext cx="2872794" cy="1945277"/>
          </a:xfrm>
          <a:prstGeom prst="rect">
            <a:avLst/>
          </a:prstGeom>
        </p:spPr>
      </p:pic>
      <p:pic>
        <p:nvPicPr>
          <p:cNvPr id="22" name="Picture 21">
            <a:extLst>
              <a:ext uri="{FF2B5EF4-FFF2-40B4-BE49-F238E27FC236}">
                <a16:creationId xmlns:a16="http://schemas.microsoft.com/office/drawing/2014/main" id="{11D20DE7-7481-4E36-BE50-AE33497B3759}"/>
              </a:ext>
            </a:extLst>
          </p:cNvPr>
          <p:cNvPicPr>
            <a:picLocks noChangeAspect="1"/>
          </p:cNvPicPr>
          <p:nvPr/>
        </p:nvPicPr>
        <p:blipFill>
          <a:blip r:embed="rId11"/>
          <a:stretch>
            <a:fillRect/>
          </a:stretch>
        </p:blipFill>
        <p:spPr>
          <a:xfrm>
            <a:off x="8460399" y="1333776"/>
            <a:ext cx="3479189" cy="1637748"/>
          </a:xfrm>
          <a:prstGeom prst="rect">
            <a:avLst/>
          </a:prstGeom>
        </p:spPr>
      </p:pic>
      <p:sp>
        <p:nvSpPr>
          <p:cNvPr id="24" name="Arrow: Right 23">
            <a:extLst>
              <a:ext uri="{FF2B5EF4-FFF2-40B4-BE49-F238E27FC236}">
                <a16:creationId xmlns:a16="http://schemas.microsoft.com/office/drawing/2014/main" id="{F80F5F14-F4D5-4FAB-B8B1-FCD4AF70E354}"/>
              </a:ext>
            </a:extLst>
          </p:cNvPr>
          <p:cNvSpPr/>
          <p:nvPr/>
        </p:nvSpPr>
        <p:spPr>
          <a:xfrm>
            <a:off x="4000593" y="2096696"/>
            <a:ext cx="347659" cy="2247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06E03A89-504B-41E6-A684-EA317E9B7F88}"/>
              </a:ext>
            </a:extLst>
          </p:cNvPr>
          <p:cNvSpPr/>
          <p:nvPr/>
        </p:nvSpPr>
        <p:spPr>
          <a:xfrm>
            <a:off x="8212301" y="1992518"/>
            <a:ext cx="347659" cy="2247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185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FD2B9F43-4F25-4129-88E8-2922D195DD62}"/>
              </a:ext>
            </a:extLst>
          </p:cNvPr>
          <p:cNvGraphicFramePr>
            <a:graphicFrameLocks noChangeAspect="1"/>
          </p:cNvGraphicFramePr>
          <p:nvPr>
            <p:custDataLst>
              <p:tags r:id="rId2"/>
            </p:custDataLst>
            <p:extLst>
              <p:ext uri="{D42A27DB-BD31-4B8C-83A1-F6EECF244321}">
                <p14:modId xmlns:p14="http://schemas.microsoft.com/office/powerpoint/2010/main" val="1065417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49" name="think-cell Slide" r:id="rId5" imgW="395" imgH="394" progId="TCLayout.ActiveDocument.1">
                  <p:embed/>
                </p:oleObj>
              </mc:Choice>
              <mc:Fallback>
                <p:oleObj name="think-cell Slide" r:id="rId5" imgW="395" imgH="394" progId="TCLayout.ActiveDocument.1">
                  <p:embed/>
                  <p:pic>
                    <p:nvPicPr>
                      <p:cNvPr id="10" name="Object 9" hidden="1">
                        <a:extLst>
                          <a:ext uri="{FF2B5EF4-FFF2-40B4-BE49-F238E27FC236}">
                            <a16:creationId xmlns:a16="http://schemas.microsoft.com/office/drawing/2014/main" id="{FD2B9F43-4F25-4129-88E8-2922D195DD6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C033E936-DAAF-4D52-B80E-37EB5E7A390F}"/>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000" dirty="0">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58FE040B-CB40-4740-A37C-E7ED67ECBFAC}"/>
              </a:ext>
            </a:extLst>
          </p:cNvPr>
          <p:cNvSpPr>
            <a:spLocks noGrp="1"/>
          </p:cNvSpPr>
          <p:nvPr>
            <p:ph type="title"/>
          </p:nvPr>
        </p:nvSpPr>
        <p:spPr>
          <a:xfrm>
            <a:off x="95464" y="-12269"/>
            <a:ext cx="12001072" cy="847225"/>
          </a:xfrm>
        </p:spPr>
        <p:txBody>
          <a:bodyPr>
            <a:normAutofit/>
          </a:bodyPr>
          <a:lstStyle/>
          <a:p>
            <a:r>
              <a:rPr lang="en-US" sz="4000" b="0" i="0" u="none" strike="noStrike" dirty="0">
                <a:solidFill>
                  <a:schemeClr val="accent1"/>
                </a:solidFill>
                <a:effectLst/>
                <a:latin typeface="Arial" panose="020B0604020202020204" pitchFamily="34" charset="0"/>
              </a:rPr>
              <a:t>Probability Theory – Conditional Probability </a:t>
            </a:r>
            <a:r>
              <a:rPr lang="en-US" sz="4000" b="0" i="0" u="none" strike="noStrike" dirty="0" err="1">
                <a:solidFill>
                  <a:schemeClr val="accent1"/>
                </a:solidFill>
                <a:effectLst/>
                <a:latin typeface="Arial" panose="020B0604020202020204" pitchFamily="34" charset="0"/>
              </a:rPr>
              <a:t>Contd</a:t>
            </a:r>
            <a:r>
              <a:rPr lang="en-US" sz="4000" b="0" i="0" u="none" strike="noStrike" dirty="0">
                <a:solidFill>
                  <a:schemeClr val="accent1"/>
                </a:solidFill>
                <a:effectLst/>
                <a:latin typeface="Arial" panose="020B0604020202020204" pitchFamily="34" charset="0"/>
              </a:rPr>
              <a:t>…</a:t>
            </a:r>
            <a:endParaRPr lang="en-US" sz="4000" dirty="0"/>
          </a:p>
        </p:txBody>
      </p:sp>
      <p:pic>
        <p:nvPicPr>
          <p:cNvPr id="5" name="Picture 4">
            <a:extLst>
              <a:ext uri="{FF2B5EF4-FFF2-40B4-BE49-F238E27FC236}">
                <a16:creationId xmlns:a16="http://schemas.microsoft.com/office/drawing/2014/main" id="{B32E2238-DECB-41B8-B249-85AD46D8C9FA}"/>
              </a:ext>
            </a:extLst>
          </p:cNvPr>
          <p:cNvPicPr>
            <a:picLocks noChangeAspect="1"/>
          </p:cNvPicPr>
          <p:nvPr/>
        </p:nvPicPr>
        <p:blipFill>
          <a:blip r:embed="rId7"/>
          <a:stretch>
            <a:fillRect/>
          </a:stretch>
        </p:blipFill>
        <p:spPr>
          <a:xfrm>
            <a:off x="2640273" y="2479182"/>
            <a:ext cx="6726519" cy="3954914"/>
          </a:xfrm>
          <a:prstGeom prst="rect">
            <a:avLst/>
          </a:prstGeom>
        </p:spPr>
      </p:pic>
      <p:pic>
        <p:nvPicPr>
          <p:cNvPr id="11" name="Picture 10">
            <a:extLst>
              <a:ext uri="{FF2B5EF4-FFF2-40B4-BE49-F238E27FC236}">
                <a16:creationId xmlns:a16="http://schemas.microsoft.com/office/drawing/2014/main" id="{B2DF0187-5543-4A3B-BE9E-FA74A01550DC}"/>
              </a:ext>
            </a:extLst>
          </p:cNvPr>
          <p:cNvPicPr>
            <a:picLocks noChangeAspect="1"/>
          </p:cNvPicPr>
          <p:nvPr/>
        </p:nvPicPr>
        <p:blipFill>
          <a:blip r:embed="rId8"/>
          <a:stretch>
            <a:fillRect/>
          </a:stretch>
        </p:blipFill>
        <p:spPr>
          <a:xfrm>
            <a:off x="3208534" y="732215"/>
            <a:ext cx="4712413" cy="1644226"/>
          </a:xfrm>
          <a:prstGeom prst="rect">
            <a:avLst/>
          </a:prstGeom>
        </p:spPr>
      </p:pic>
    </p:spTree>
    <p:extLst>
      <p:ext uri="{BB962C8B-B14F-4D97-AF65-F5344CB8AC3E}">
        <p14:creationId xmlns:p14="http://schemas.microsoft.com/office/powerpoint/2010/main" val="27600150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cksE_4DxGJp_z3gYM3o37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iLoVG2k7D4gkpa7PyVn_c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ZMsYnMSvy04npKsKGWUMR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DB4CBJkgvFpLrrPqQOEKI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ZMsYnMSvy04npKsKGWUMR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ZMsYnMSvy04npKsKGWUMR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ZMsYnMSvy04npKsKGWUMR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ZMsYnMSvy04npKsKGWUMR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xUYScdwC_H9ln0ZSlBX7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8_wBV4xIRRmMstL_pt6O5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svRFcb9YqcAUIPNJsr1U8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svRFcb9YqcAUIPNJsr1U8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RCF4olfhkQa7A1L5O5B_3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RCF4olfhkQa7A1L5O5B_3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RCF4olfhkQa7A1L5O5B_3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4coeJ2qtbrPb5GRfzsBWU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RCF4olfhkQa7A1L5O5B_3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cksE_4DxGJp_z3gYM3o37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cksE_4DxGJp_z3gYM3o37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NOZ7CTPZmYbvhISdsmi7V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cksE_4DxGJp_z3gYM3o37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Gradient Section">
  <a:themeElements>
    <a:clrScheme name="PYL">
      <a:dk1>
        <a:sysClr val="windowText" lastClr="000000"/>
      </a:dk1>
      <a:lt1>
        <a:sysClr val="window" lastClr="FFFFFF"/>
      </a:lt1>
      <a:dk2>
        <a:srgbClr val="333333"/>
      </a:dk2>
      <a:lt2>
        <a:srgbClr val="808080"/>
      </a:lt2>
      <a:accent1>
        <a:srgbClr val="009CDE"/>
      </a:accent1>
      <a:accent2>
        <a:srgbClr val="003087"/>
      </a:accent2>
      <a:accent3>
        <a:srgbClr val="640487"/>
      </a:accent3>
      <a:accent4>
        <a:srgbClr val="DE0063"/>
      </a:accent4>
      <a:accent5>
        <a:srgbClr val="FF9600"/>
      </a:accent5>
      <a:accent6>
        <a:srgbClr val="00CF92"/>
      </a:accent6>
      <a:hlink>
        <a:srgbClr val="003087"/>
      </a:hlink>
      <a:folHlink>
        <a:srgbClr val="640487"/>
      </a:folHlink>
    </a:clrScheme>
    <a:fontScheme name="PYL">
      <a:majorFont>
        <a:latin typeface="PayPal Sans Big"/>
        <a:ea typeface=""/>
        <a:cs typeface=""/>
      </a:majorFont>
      <a:minorFont>
        <a:latin typeface="PayPal Sans Big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ctr">
          <a:defRPr dirty="0" smtClean="0"/>
        </a:defPPr>
      </a:lstStyle>
    </a:txDef>
  </a:objectDefaults>
  <a:extraClrSchemeLst/>
  <a:extLst>
    <a:ext uri="{05A4C25C-085E-4340-85A3-A5531E510DB2}">
      <thm15:themeFamily xmlns:thm15="http://schemas.microsoft.com/office/thememl/2012/main" name="Presentation10" id="{F5AC30FE-0E4F-4A94-AC6D-221472337516}" vid="{711A56C4-EB90-4987-8BFB-7B553C2DA67D}"/>
    </a:ext>
  </a:extLst>
</a:theme>
</file>

<file path=ppt/theme/theme3.xml><?xml version="1.0" encoding="utf-8"?>
<a:theme xmlns:a="http://schemas.openxmlformats.org/drawingml/2006/main" name="1_Blue Gradient Section">
  <a:themeElements>
    <a:clrScheme name="PYL">
      <a:dk1>
        <a:sysClr val="windowText" lastClr="000000"/>
      </a:dk1>
      <a:lt1>
        <a:sysClr val="window" lastClr="FFFFFF"/>
      </a:lt1>
      <a:dk2>
        <a:srgbClr val="333333"/>
      </a:dk2>
      <a:lt2>
        <a:srgbClr val="808080"/>
      </a:lt2>
      <a:accent1>
        <a:srgbClr val="009CDE"/>
      </a:accent1>
      <a:accent2>
        <a:srgbClr val="003087"/>
      </a:accent2>
      <a:accent3>
        <a:srgbClr val="640487"/>
      </a:accent3>
      <a:accent4>
        <a:srgbClr val="DE0063"/>
      </a:accent4>
      <a:accent5>
        <a:srgbClr val="FF9600"/>
      </a:accent5>
      <a:accent6>
        <a:srgbClr val="00CF92"/>
      </a:accent6>
      <a:hlink>
        <a:srgbClr val="003087"/>
      </a:hlink>
      <a:folHlink>
        <a:srgbClr val="640487"/>
      </a:folHlink>
    </a:clrScheme>
    <a:fontScheme name="PYL">
      <a:majorFont>
        <a:latin typeface="PayPal Sans Big"/>
        <a:ea typeface=""/>
        <a:cs typeface=""/>
      </a:majorFont>
      <a:minorFont>
        <a:latin typeface="PayPal Sans Big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ctr">
          <a:defRPr dirty="0" smtClean="0"/>
        </a:defPPr>
      </a:lstStyle>
    </a:txDef>
  </a:objectDefaults>
  <a:extraClrSchemeLst/>
  <a:extLst>
    <a:ext uri="{05A4C25C-085E-4340-85A3-A5531E510DB2}">
      <thm15:themeFamily xmlns:thm15="http://schemas.microsoft.com/office/thememl/2012/main" name="Presentation10" id="{F5AC30FE-0E4F-4A94-AC6D-221472337516}" vid="{711A56C4-EB90-4987-8BFB-7B553C2DA67D}"/>
    </a:ext>
  </a:extLst>
</a:theme>
</file>

<file path=ppt/theme/theme4.xml><?xml version="1.0" encoding="utf-8"?>
<a:theme xmlns:a="http://schemas.openxmlformats.org/drawingml/2006/main" name="2_Blue Gradient Section">
  <a:themeElements>
    <a:clrScheme name="PYL">
      <a:dk1>
        <a:sysClr val="windowText" lastClr="000000"/>
      </a:dk1>
      <a:lt1>
        <a:sysClr val="window" lastClr="FFFFFF"/>
      </a:lt1>
      <a:dk2>
        <a:srgbClr val="333333"/>
      </a:dk2>
      <a:lt2>
        <a:srgbClr val="808080"/>
      </a:lt2>
      <a:accent1>
        <a:srgbClr val="009CDE"/>
      </a:accent1>
      <a:accent2>
        <a:srgbClr val="003087"/>
      </a:accent2>
      <a:accent3>
        <a:srgbClr val="640487"/>
      </a:accent3>
      <a:accent4>
        <a:srgbClr val="DE0063"/>
      </a:accent4>
      <a:accent5>
        <a:srgbClr val="FF9600"/>
      </a:accent5>
      <a:accent6>
        <a:srgbClr val="00CF92"/>
      </a:accent6>
      <a:hlink>
        <a:srgbClr val="003087"/>
      </a:hlink>
      <a:folHlink>
        <a:srgbClr val="640487"/>
      </a:folHlink>
    </a:clrScheme>
    <a:fontScheme name="PYL">
      <a:majorFont>
        <a:latin typeface="PayPal Sans Big"/>
        <a:ea typeface=""/>
        <a:cs typeface=""/>
      </a:majorFont>
      <a:minorFont>
        <a:latin typeface="PayPal Sans Big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ctr">
          <a:defRPr dirty="0" smtClean="0"/>
        </a:defPPr>
      </a:lstStyle>
    </a:txDef>
  </a:objectDefaults>
  <a:extraClrSchemeLst/>
  <a:extLst>
    <a:ext uri="{05A4C25C-085E-4340-85A3-A5531E510DB2}">
      <thm15:themeFamily xmlns:thm15="http://schemas.microsoft.com/office/thememl/2012/main" name="Presentation10" id="{F5AC30FE-0E4F-4A94-AC6D-221472337516}" vid="{711A56C4-EB90-4987-8BFB-7B553C2DA67D}"/>
    </a:ext>
  </a:extLst>
</a:theme>
</file>

<file path=ppt/theme/theme5.xml><?xml version="1.0" encoding="utf-8"?>
<a:theme xmlns:a="http://schemas.openxmlformats.org/drawingml/2006/main" name="3_Blue Gradient Section">
  <a:themeElements>
    <a:clrScheme name="PYL">
      <a:dk1>
        <a:sysClr val="windowText" lastClr="000000"/>
      </a:dk1>
      <a:lt1>
        <a:sysClr val="window" lastClr="FFFFFF"/>
      </a:lt1>
      <a:dk2>
        <a:srgbClr val="333333"/>
      </a:dk2>
      <a:lt2>
        <a:srgbClr val="808080"/>
      </a:lt2>
      <a:accent1>
        <a:srgbClr val="009CDE"/>
      </a:accent1>
      <a:accent2>
        <a:srgbClr val="003087"/>
      </a:accent2>
      <a:accent3>
        <a:srgbClr val="640487"/>
      </a:accent3>
      <a:accent4>
        <a:srgbClr val="DE0063"/>
      </a:accent4>
      <a:accent5>
        <a:srgbClr val="FF9600"/>
      </a:accent5>
      <a:accent6>
        <a:srgbClr val="00CF92"/>
      </a:accent6>
      <a:hlink>
        <a:srgbClr val="003087"/>
      </a:hlink>
      <a:folHlink>
        <a:srgbClr val="640487"/>
      </a:folHlink>
    </a:clrScheme>
    <a:fontScheme name="PYL">
      <a:majorFont>
        <a:latin typeface="PayPal Sans Big"/>
        <a:ea typeface=""/>
        <a:cs typeface=""/>
      </a:majorFont>
      <a:minorFont>
        <a:latin typeface="PayPal Sans Big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ctr">
          <a:defRPr dirty="0" smtClean="0"/>
        </a:defPPr>
      </a:lstStyle>
    </a:txDef>
  </a:objectDefaults>
  <a:extraClrSchemeLst/>
  <a:extLst>
    <a:ext uri="{05A4C25C-085E-4340-85A3-A5531E510DB2}">
      <thm15:themeFamily xmlns:thm15="http://schemas.microsoft.com/office/thememl/2012/main" name="Presentation10" id="{F5AC30FE-0E4F-4A94-AC6D-221472337516}" vid="{711A56C4-EB90-4987-8BFB-7B553C2DA67D}"/>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3868</TotalTime>
  <Words>2863</Words>
  <Application>Microsoft Office PowerPoint</Application>
  <PresentationFormat>Widescreen</PresentationFormat>
  <Paragraphs>308</Paragraphs>
  <Slides>37</Slides>
  <Notes>25</Notes>
  <HiddenSlides>0</HiddenSlides>
  <MMClips>0</MMClips>
  <ScaleCrop>false</ScaleCrop>
  <HeadingPairs>
    <vt:vector size="8" baseType="variant">
      <vt:variant>
        <vt:lpstr>Fonts Used</vt:lpstr>
      </vt:variant>
      <vt:variant>
        <vt:i4>9</vt:i4>
      </vt:variant>
      <vt:variant>
        <vt:lpstr>Theme</vt:lpstr>
      </vt:variant>
      <vt:variant>
        <vt:i4>6</vt:i4>
      </vt:variant>
      <vt:variant>
        <vt:lpstr>Embedded OLE Servers</vt:lpstr>
      </vt:variant>
      <vt:variant>
        <vt:i4>1</vt:i4>
      </vt:variant>
      <vt:variant>
        <vt:lpstr>Slide Titles</vt:lpstr>
      </vt:variant>
      <vt:variant>
        <vt:i4>37</vt:i4>
      </vt:variant>
    </vt:vector>
  </HeadingPairs>
  <TitlesOfParts>
    <vt:vector size="53" baseType="lpstr">
      <vt:lpstr>Arial</vt:lpstr>
      <vt:lpstr>Calibri</vt:lpstr>
      <vt:lpstr>Calibri Light</vt:lpstr>
      <vt:lpstr>PayPal Sans Big</vt:lpstr>
      <vt:lpstr>PayPal Sans Big Light</vt:lpstr>
      <vt:lpstr>PayPal Sans Big Medium</vt:lpstr>
      <vt:lpstr>pt sans</vt:lpstr>
      <vt:lpstr>Symbol</vt:lpstr>
      <vt:lpstr>Wingdings 3</vt:lpstr>
      <vt:lpstr>Office Theme</vt:lpstr>
      <vt:lpstr>Blue Gradient Section</vt:lpstr>
      <vt:lpstr>1_Blue Gradient Section</vt:lpstr>
      <vt:lpstr>2_Blue Gradient Section</vt:lpstr>
      <vt:lpstr>3_Blue Gradient Section</vt:lpstr>
      <vt:lpstr>1_Office Theme</vt:lpstr>
      <vt:lpstr>think-cell Slide</vt:lpstr>
      <vt:lpstr>Inferential Statistics</vt:lpstr>
      <vt:lpstr>Sampling and Population</vt:lpstr>
      <vt:lpstr>Sampling and Population Contd…</vt:lpstr>
      <vt:lpstr>Parameter v/s Statistic</vt:lpstr>
      <vt:lpstr>Probability Theory</vt:lpstr>
      <vt:lpstr>Independent and Dependent Events</vt:lpstr>
      <vt:lpstr>Probability Theory Contd.</vt:lpstr>
      <vt:lpstr>Probability Theory – Conditional Probability</vt:lpstr>
      <vt:lpstr>Probability Theory – Conditional Probability Contd…</vt:lpstr>
      <vt:lpstr>Probability Theory – Bayes Theorem</vt:lpstr>
      <vt:lpstr>Probability Distributions</vt:lpstr>
      <vt:lpstr>Probability Distributions Contd…</vt:lpstr>
      <vt:lpstr>Discrete Distributions</vt:lpstr>
      <vt:lpstr>Discrete Distributions Contd…</vt:lpstr>
      <vt:lpstr>Binomial Distributions Contd…</vt:lpstr>
      <vt:lpstr>Discrete Distributions Contd…</vt:lpstr>
      <vt:lpstr>Density Curves – What are they &amp; Where they are coming from?</vt:lpstr>
      <vt:lpstr>Where it is coming from – A Curve around the histogram itself…</vt:lpstr>
      <vt:lpstr>Uses of Density Curves – As Population/Sample size increases…</vt:lpstr>
      <vt:lpstr>Practice Questions - 1</vt:lpstr>
      <vt:lpstr>Practice Questions - 3 </vt:lpstr>
      <vt:lpstr>Normal Distribution – A special type of density curve</vt:lpstr>
      <vt:lpstr>Normal Distribution – the 68-95-99.7 Rule</vt:lpstr>
      <vt:lpstr>Practice Questions - 1</vt:lpstr>
      <vt:lpstr>Practice Questions - 1</vt:lpstr>
      <vt:lpstr>Standard Normal Distribution – A special type of Normal Distribution</vt:lpstr>
      <vt:lpstr>Standard Normal Distribution – How &amp; Why do we calculate Z-Scores</vt:lpstr>
      <vt:lpstr>Standard Normal Distribution – Area of Z-scores</vt:lpstr>
      <vt:lpstr>Standard Normal Distribution – How do we calculate Z-Scores contd…</vt:lpstr>
      <vt:lpstr>Practice Questions - 1</vt:lpstr>
      <vt:lpstr>Z-Scores – A more practical use.. To compare two groups</vt:lpstr>
      <vt:lpstr>Normal approximation of Binomial and Poisson Distributions</vt:lpstr>
      <vt:lpstr>Central Limit Theorem</vt:lpstr>
      <vt:lpstr>Parameter v/s Statistics – Revisit..</vt:lpstr>
      <vt:lpstr>PowerPoint Presentation</vt:lpstr>
      <vt:lpstr>Central Limit Theorem – Where it is applicable?</vt:lpstr>
      <vt:lpstr>Parameter v/s Statistics – Revisit..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Chhabra, Aniket</dc:creator>
  <cp:lastModifiedBy>Chhabra, Aniket</cp:lastModifiedBy>
  <cp:revision>16</cp:revision>
  <dcterms:created xsi:type="dcterms:W3CDTF">2020-10-12T10:46:38Z</dcterms:created>
  <dcterms:modified xsi:type="dcterms:W3CDTF">2020-11-15T10:03:34Z</dcterms:modified>
</cp:coreProperties>
</file>